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3109912"/>
            <a:ext cx="65913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14450"/>
            <a:ext cx="110966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86106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564904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44580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382129"/>
            <a:ext cx="10153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0768"/>
            <a:ext cx="118300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573016"/>
            <a:ext cx="6438900" cy="1990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787" y="5892502"/>
            <a:ext cx="10258425" cy="70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54998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73" y="1268760"/>
            <a:ext cx="11687175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935" y="3068960"/>
            <a:ext cx="2762250" cy="2657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6021288"/>
            <a:ext cx="9963150" cy="666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187105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95487"/>
            <a:ext cx="116681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14243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14487"/>
            <a:ext cx="110680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6785"/>
            <a:ext cx="118014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12776"/>
            <a:ext cx="1104900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3212976"/>
            <a:ext cx="300990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34888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2814"/>
            <a:ext cx="116395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898067"/>
            <a:ext cx="3408809" cy="29153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315884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12243"/>
            <a:ext cx="116109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693"/>
            <a:ext cx="116490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3356992"/>
            <a:ext cx="24574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1628800"/>
            <a:ext cx="107251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2476525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4012"/>
            <a:ext cx="116681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70806"/>
            <a:ext cx="108489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" y="5877272"/>
            <a:ext cx="5514975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1511" y="2204864"/>
            <a:ext cx="55149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11" y="3130839"/>
            <a:ext cx="55149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511" y="3964216"/>
            <a:ext cx="5514975" cy="1769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511" y="5827740"/>
            <a:ext cx="55149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1395404"/>
            <a:ext cx="46005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0047"/>
            <a:ext cx="116395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972918"/>
            <a:ext cx="8914656" cy="38502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4703018"/>
            <a:ext cx="52101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94410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437112"/>
            <a:ext cx="5000625" cy="2114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298" y="4514871"/>
            <a:ext cx="5210175" cy="2038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2132856"/>
            <a:ext cx="900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197726"/>
            <a:ext cx="10585176" cy="1023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334" y="4541024"/>
            <a:ext cx="35234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79343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1046" y="3555132"/>
            <a:ext cx="5448969" cy="163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70037"/>
            <a:ext cx="118110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519362"/>
            <a:ext cx="10887075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434563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443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640410"/>
            <a:ext cx="2924175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63991" y="2647867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725144"/>
            <a:ext cx="82486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196752"/>
            <a:ext cx="34956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343994"/>
            <a:ext cx="38766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89669"/>
            <a:ext cx="116871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2302017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38300"/>
            <a:ext cx="116109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2276475"/>
            <a:ext cx="490537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869160"/>
            <a:ext cx="99250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141043"/>
            <a:ext cx="54102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314096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20130"/>
            <a:ext cx="117633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237802"/>
            <a:ext cx="179070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96728" y="2257789"/>
            <a:ext cx="47996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7707"/>
            <a:ext cx="116681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790" y="2006302"/>
            <a:ext cx="109918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2025-12-16T07:25:47Z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