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405062"/>
            <a:ext cx="10429875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76872"/>
            <a:ext cx="784887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861047"/>
            <a:ext cx="7848872" cy="1080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273159"/>
            <a:ext cx="7848872" cy="1080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69246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552" y="3314526"/>
            <a:ext cx="79127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552" y="4205776"/>
            <a:ext cx="79127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1125"/>
            <a:ext cx="116586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680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25738"/>
            <a:ext cx="4968552" cy="1511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65104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301208"/>
            <a:ext cx="84969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6310"/>
            <a:ext cx="110204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956" y="2780928"/>
            <a:ext cx="115900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57" y="3486984"/>
            <a:ext cx="69342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1" y="3486984"/>
            <a:ext cx="27200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224" y="4308787"/>
            <a:ext cx="272005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9224" y="5212506"/>
            <a:ext cx="9767256" cy="592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9224" y="6056565"/>
            <a:ext cx="6958944" cy="592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36161" y="6056565"/>
            <a:ext cx="2907804" cy="5927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80928"/>
            <a:ext cx="7610475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3573016"/>
            <a:ext cx="76104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71637"/>
            <a:ext cx="1166812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6826"/>
            <a:ext cx="11129392" cy="5555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6309320"/>
            <a:ext cx="2514600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240" y="1988840"/>
            <a:ext cx="7103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240" y="2833792"/>
            <a:ext cx="7103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240" y="3678744"/>
            <a:ext cx="7103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240" y="4431098"/>
            <a:ext cx="7103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4240" y="5287624"/>
            <a:ext cx="7103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4240" y="6005255"/>
            <a:ext cx="59518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80904" y="6005255"/>
            <a:ext cx="25447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43137"/>
            <a:ext cx="116871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72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5874" y="1496492"/>
            <a:ext cx="3895725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1384" y="2204864"/>
            <a:ext cx="725449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8568" y="3805918"/>
            <a:ext cx="5383416" cy="1495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568" y="5403224"/>
            <a:ext cx="4735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5342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88840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833792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51423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407949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171878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993681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12" y="1354723"/>
            <a:ext cx="11095112" cy="54586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6120680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2588" y="5445224"/>
            <a:ext cx="484341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2588" y="6165304"/>
            <a:ext cx="4843411" cy="601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77438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88" y="3717032"/>
            <a:ext cx="693420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2820" y="2071340"/>
            <a:ext cx="8451491" cy="637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820" y="2869994"/>
            <a:ext cx="8451491" cy="637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820" y="3506602"/>
            <a:ext cx="8451491" cy="637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820" y="4374703"/>
            <a:ext cx="8451491" cy="637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820" y="5184931"/>
            <a:ext cx="8451491" cy="637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077"/>
            <a:ext cx="116776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407707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2025-12-16T08:04:43Z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