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2338387"/>
            <a:ext cx="782002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4513"/>
            <a:ext cx="116967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43125"/>
            <a:ext cx="110680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6680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20827"/>
            <a:ext cx="10104217" cy="54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10977"/>
            <a:ext cx="117348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4941168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1186" y="5855568"/>
            <a:ext cx="29971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33289"/>
            <a:ext cx="116681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14500"/>
            <a:ext cx="110013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16305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725144"/>
            <a:ext cx="8639175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852935"/>
            <a:ext cx="5616624" cy="1724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080" y="4725144"/>
            <a:ext cx="35327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8336" y="4725144"/>
            <a:ext cx="57181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6872" y="5523797"/>
            <a:ext cx="79354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52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6984"/>
            <a:ext cx="5162550" cy="144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9696" y="436510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38412"/>
            <a:ext cx="1097280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50100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5169"/>
            <a:ext cx="116967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86916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7252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490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3796" y="14127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1457" y="516297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2710"/>
            <a:ext cx="9433048" cy="59286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517232"/>
            <a:ext cx="345638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87" y="3933056"/>
            <a:ext cx="110299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72514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04975"/>
            <a:ext cx="110775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85887"/>
            <a:ext cx="111442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9168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346" y="2171474"/>
            <a:ext cx="5500645" cy="32017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437112"/>
            <a:ext cx="11233248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602768"/>
            <a:ext cx="10225136" cy="1194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941168"/>
            <a:ext cx="10225136" cy="677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901867"/>
            <a:ext cx="10225136" cy="677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33525"/>
            <a:ext cx="111537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111" y="3104964"/>
            <a:ext cx="11153775" cy="3060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2138362"/>
            <a:ext cx="89630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33289"/>
            <a:ext cx="110966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588890"/>
            <a:ext cx="11236944" cy="2720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57089"/>
            <a:ext cx="117824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66937"/>
            <a:ext cx="109537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0496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4925"/>
            <a:ext cx="116586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371600"/>
            <a:ext cx="87058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47887"/>
            <a:ext cx="110394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9330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7440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70" y="3068960"/>
            <a:ext cx="65737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70" y="3925487"/>
            <a:ext cx="65737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70" y="4758864"/>
            <a:ext cx="93100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2025-12-16T09:43:40Z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