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862" y="3124200"/>
            <a:ext cx="67722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110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59371"/>
            <a:ext cx="111061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628800"/>
            <a:ext cx="84582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501008"/>
            <a:ext cx="109632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871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546121"/>
            <a:ext cx="11449272" cy="23232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3472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6021288"/>
            <a:ext cx="6867525" cy="67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3606461"/>
            <a:ext cx="11134725" cy="2216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6021288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8284" y="6021288"/>
            <a:ext cx="47919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7934"/>
          <a:stretch/>
        </p:blipFill>
        <p:spPr>
          <a:xfrm>
            <a:off x="1271464" y="972160"/>
            <a:ext cx="9879657" cy="55531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852936"/>
            <a:ext cx="10441160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8767" y="5049180"/>
            <a:ext cx="47932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8767" y="5905707"/>
            <a:ext cx="47932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268760"/>
            <a:ext cx="832485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964385"/>
            <a:ext cx="11020425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44386" y="4945410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938134"/>
            <a:ext cx="10148440" cy="2875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394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420888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02738" y="2420888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237" y="2071687"/>
            <a:ext cx="686752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52550"/>
            <a:ext cx="110966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871" y="3104964"/>
            <a:ext cx="11435785" cy="2988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266825"/>
            <a:ext cx="112109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685"/>
            <a:ext cx="117252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9351"/>
            <a:ext cx="110394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1304925"/>
            <a:ext cx="84582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8352"/>
            <a:ext cx="10664577" cy="546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22201"/>
            <a:ext cx="1108710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204864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7693" y="2204864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49708" y="2204864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71178"/>
            <a:ext cx="109823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552216"/>
            <a:ext cx="11233248" cy="29731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90737"/>
            <a:ext cx="116014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600200"/>
            <a:ext cx="105251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24062"/>
            <a:ext cx="110871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104963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14487"/>
            <a:ext cx="116776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1624930"/>
            <a:ext cx="86677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3727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4005064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4005064"/>
            <a:ext cx="10812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64360" y="5289853"/>
            <a:ext cx="10812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48745" y="5289853"/>
            <a:ext cx="10812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1251"/>
            <a:ext cx="110775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284984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210959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160083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6074483"/>
            <a:ext cx="11377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2025-12-16T10:08:47Z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