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887" y="3071812"/>
            <a:ext cx="33242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9712"/>
            <a:ext cx="116490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1738312"/>
            <a:ext cx="77438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1762125"/>
            <a:ext cx="81438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681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0912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7755"/>
            <a:ext cx="116681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5835"/>
            <a:ext cx="112014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140968"/>
            <a:ext cx="648072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949280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24744"/>
            <a:ext cx="83534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916832"/>
            <a:ext cx="756084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960972"/>
            <a:ext cx="4824536" cy="1780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6916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8762"/>
            <a:ext cx="117348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420888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2463" y="4411734"/>
            <a:ext cx="228377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5160"/>
            <a:ext cx="11449272" cy="55094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98884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2332" y="2961113"/>
            <a:ext cx="18893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1279" y="5912658"/>
            <a:ext cx="18893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7312"/>
            <a:ext cx="117157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780607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5912"/>
            <a:ext cx="116871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10875" cy="532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008" y="1298731"/>
            <a:ext cx="4867275" cy="2600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276872"/>
            <a:ext cx="41764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121824"/>
            <a:ext cx="41764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978350"/>
            <a:ext cx="47525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020071"/>
            <a:ext cx="88569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899747"/>
            <a:ext cx="88569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89916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64904"/>
            <a:ext cx="91450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421430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6696" y="3421430"/>
            <a:ext cx="51337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362" y="4358980"/>
            <a:ext cx="641772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7458075" cy="651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5302" y="1268760"/>
            <a:ext cx="611085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5302" y="2090562"/>
            <a:ext cx="6110857" cy="1122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5302" y="3674739"/>
            <a:ext cx="6110857" cy="1122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5302" y="5066370"/>
            <a:ext cx="77670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5302" y="6093296"/>
            <a:ext cx="77670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47800"/>
            <a:ext cx="117443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885950"/>
            <a:ext cx="105727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846692" cy="574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90675"/>
            <a:ext cx="106870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632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726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089804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229200"/>
            <a:ext cx="93630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564904"/>
            <a:ext cx="41148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35360"/>
            <a:ext cx="107442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380" y="3068960"/>
            <a:ext cx="101111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380" y="4110681"/>
            <a:ext cx="101111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5380" y="5036656"/>
            <a:ext cx="101111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380" y="5789010"/>
            <a:ext cx="101111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5912"/>
            <a:ext cx="117443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52007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2233612"/>
            <a:ext cx="50577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761" y="4941168"/>
            <a:ext cx="91344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5272"/>
            <a:ext cx="116871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94116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42814"/>
            <a:ext cx="115728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71600"/>
            <a:ext cx="10906125" cy="4114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0412" y="1384623"/>
            <a:ext cx="44386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9627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181" y="2420888"/>
            <a:ext cx="697297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99780"/>
            <a:ext cx="7632848" cy="1965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2025-12-16T07:39:33Z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