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2" r:id="rId9"/>
    <p:sldId id="330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2" r:id="rId20"/>
    <p:sldId id="339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1340768"/>
            <a:ext cx="80676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840063"/>
            <a:ext cx="727710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865" y="1268760"/>
            <a:ext cx="11725275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708920"/>
            <a:ext cx="3381375" cy="2609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570934"/>
            <a:ext cx="9429750" cy="1314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2272705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9820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4208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346863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4388585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29210"/>
            <a:ext cx="6912768" cy="2636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48880"/>
            <a:ext cx="71818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4396" y="3208040"/>
            <a:ext cx="68557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396" y="4249761"/>
            <a:ext cx="68557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13168" cy="52127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6165304"/>
            <a:ext cx="4732764" cy="5893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757858"/>
            <a:ext cx="10009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602810"/>
            <a:ext cx="10009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586658"/>
            <a:ext cx="10009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5350588"/>
            <a:ext cx="10009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6137666"/>
            <a:ext cx="10009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09750"/>
            <a:ext cx="117252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2817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1876425"/>
            <a:ext cx="44196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445224"/>
            <a:ext cx="98488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3134" y="3916185"/>
            <a:ext cx="6064002" cy="2809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196752"/>
            <a:ext cx="1163955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196105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08920"/>
            <a:ext cx="92297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776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83510"/>
            <a:ext cx="115919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3933056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33587"/>
            <a:ext cx="107632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3305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04962"/>
            <a:ext cx="117443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06853"/>
            <a:ext cx="1078230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213" y="5613226"/>
            <a:ext cx="9048750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0202" y="2994713"/>
            <a:ext cx="46797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0202" y="3862814"/>
            <a:ext cx="46797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0202" y="4916111"/>
            <a:ext cx="74160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0202" y="5645315"/>
            <a:ext cx="9360294" cy="1158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4296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636912"/>
            <a:ext cx="47525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655484"/>
            <a:ext cx="67687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490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33550"/>
            <a:ext cx="106775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564904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81125"/>
            <a:ext cx="109823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83565" cy="544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38312"/>
            <a:ext cx="107823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492896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04937"/>
            <a:ext cx="107918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132856"/>
            <a:ext cx="6768752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816" y="4693172"/>
            <a:ext cx="6321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5821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62175"/>
            <a:ext cx="107156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10173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2575"/>
            <a:ext cx="116967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976437"/>
            <a:ext cx="111061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84482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3049" y="184482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5616" y="184482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0288" y="2851822"/>
            <a:ext cx="10358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57108" y="2851822"/>
            <a:ext cx="10358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1047" y="3847245"/>
            <a:ext cx="10358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284984"/>
            <a:ext cx="4181475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314096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0187"/>
            <a:ext cx="116490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72569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087" y="1609725"/>
            <a:ext cx="317182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224" y="5445224"/>
            <a:ext cx="935355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