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25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575" y="3079750"/>
            <a:ext cx="654685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03325"/>
            <a:ext cx="979170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243" y="1865744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5552" y="3140363"/>
            <a:ext cx="8296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1552" y="5024581"/>
            <a:ext cx="82964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771525"/>
            <a:ext cx="96901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4679" y="5495634"/>
            <a:ext cx="3812994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092200"/>
            <a:ext cx="67500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6970" y="3463634"/>
            <a:ext cx="5900412" cy="2429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341120"/>
            <a:ext cx="53086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6680" y="2595416"/>
            <a:ext cx="6787102" cy="2604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764540"/>
            <a:ext cx="970915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660" y="1908810"/>
            <a:ext cx="7379970" cy="1254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785" y="3214370"/>
            <a:ext cx="9105900" cy="3498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0615" y="6353810"/>
            <a:ext cx="2971800" cy="41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80607" y="3768435"/>
            <a:ext cx="2021138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7916" y="5606472"/>
            <a:ext cx="7803102" cy="1154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762000"/>
            <a:ext cx="97853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5696" y="3325089"/>
            <a:ext cx="6178495" cy="2770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7719" y="3264813"/>
            <a:ext cx="2398136" cy="2410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125" y="1231900"/>
            <a:ext cx="892175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1735" y="1117598"/>
            <a:ext cx="8163320" cy="2909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4025" y="4211781"/>
            <a:ext cx="9521066" cy="1579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510" y="1701165"/>
            <a:ext cx="9721850" cy="233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615" y="708025"/>
            <a:ext cx="4832350" cy="544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715" y="5763895"/>
            <a:ext cx="408940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5580" y="6329680"/>
            <a:ext cx="3473450" cy="41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87080" y="720434"/>
            <a:ext cx="6851756" cy="5938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960" y="815975"/>
            <a:ext cx="6737350" cy="537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829771"/>
            <a:ext cx="4273550" cy="214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5480" y="886689"/>
            <a:ext cx="6851756" cy="2724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0061" y="3685307"/>
            <a:ext cx="5946593" cy="2623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7450" y="3904738"/>
            <a:ext cx="4174405" cy="2033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57023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557020"/>
            <a:ext cx="97472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3152" y="1782616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3152" y="3860798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96950"/>
            <a:ext cx="9728200" cy="486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08685"/>
            <a:ext cx="922655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3952" y="858979"/>
            <a:ext cx="6520240" cy="2209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9224" y="3251197"/>
            <a:ext cx="6344927" cy="21940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0260" y="772074"/>
            <a:ext cx="2651558" cy="34620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4787" y="5661889"/>
            <a:ext cx="9419467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412875"/>
            <a:ext cx="9664700" cy="115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2781300"/>
            <a:ext cx="7188200" cy="213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215" y="2781300"/>
            <a:ext cx="1924050" cy="267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908685"/>
            <a:ext cx="586740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9443" y="877453"/>
            <a:ext cx="7433648" cy="4802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454025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789" y="738907"/>
            <a:ext cx="6537720" cy="5985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276350"/>
            <a:ext cx="97726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3880" y="4451926"/>
            <a:ext cx="1891829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764540"/>
            <a:ext cx="918845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8680" y="822035"/>
            <a:ext cx="5928120" cy="3269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115" y="4276435"/>
            <a:ext cx="6408411" cy="2410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4601" y="819006"/>
            <a:ext cx="3104359" cy="2967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9208770" cy="6003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143000"/>
            <a:ext cx="92519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3189" y="1080654"/>
            <a:ext cx="9779684" cy="4849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825" y="764540"/>
            <a:ext cx="915035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5455" y="794326"/>
            <a:ext cx="9264071" cy="545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764540"/>
            <a:ext cx="98298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334" y="2013525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764540"/>
            <a:ext cx="9848850" cy="560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9086850" cy="296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3861435"/>
            <a:ext cx="91694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3117" y="3833090"/>
            <a:ext cx="10019828" cy="2817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800100"/>
            <a:ext cx="64198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4836" y="840508"/>
            <a:ext cx="8525163" cy="541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92138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780" y="1981200"/>
            <a:ext cx="4870450" cy="41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8360" y="2748915"/>
            <a:ext cx="7664450" cy="311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6316" y="812799"/>
            <a:ext cx="9687319" cy="1708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7039" y="3003585"/>
            <a:ext cx="3531034" cy="29329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9455" y="2721073"/>
            <a:ext cx="3385127" cy="3208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12800"/>
            <a:ext cx="72898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9200" y="840507"/>
            <a:ext cx="9476509" cy="5347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764540"/>
            <a:ext cx="55816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8751" y="812798"/>
            <a:ext cx="9419467" cy="5735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715" y="5229225"/>
            <a:ext cx="1943100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70" y="6245225"/>
            <a:ext cx="4381500" cy="45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170" y="692785"/>
            <a:ext cx="5702300" cy="445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170" y="5229225"/>
            <a:ext cx="2438400" cy="1016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33260" y="757379"/>
            <a:ext cx="9419467" cy="5985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212850"/>
            <a:ext cx="981075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3152" y="1893452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6970" y="4599707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8775"/>
            <a:ext cx="9728200" cy="2374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275" y="4088130"/>
            <a:ext cx="539115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5443" y="1644071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766445"/>
            <a:ext cx="98107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1625" y="1422398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3152" y="5292435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864870"/>
            <a:ext cx="98298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334" y="2105889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75335"/>
            <a:ext cx="974725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0861" y="2087416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6206" y="5375562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780415"/>
            <a:ext cx="9766300" cy="360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410" y="4603115"/>
            <a:ext cx="173355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1820" y="5225415"/>
            <a:ext cx="2184400" cy="1111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7220" y="4763135"/>
            <a:ext cx="3587750" cy="1854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61550" y="4603115"/>
            <a:ext cx="1117600" cy="412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226279" y="4498107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2026-01-06T01:09:07Z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