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2492896"/>
            <a:ext cx="57435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3575" y="3880470"/>
            <a:ext cx="83248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466975"/>
            <a:ext cx="1116330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42900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21854"/>
            <a:ext cx="117729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69479"/>
            <a:ext cx="110109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29097"/>
            <a:ext cx="109156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07388"/>
            <a:ext cx="10729192" cy="52258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6086654"/>
            <a:ext cx="8925578" cy="5827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74236" y="2564904"/>
            <a:ext cx="1075441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4236" y="4440003"/>
            <a:ext cx="1075441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9550" y="6093296"/>
            <a:ext cx="93309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685925"/>
            <a:ext cx="105918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0100" y="2708920"/>
            <a:ext cx="109125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73016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8638" y="3573016"/>
            <a:ext cx="65278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658" y="4475841"/>
            <a:ext cx="97237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5179"/>
            <a:ext cx="11801475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19362"/>
            <a:ext cx="1173480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80703"/>
            <a:ext cx="117443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76450"/>
            <a:ext cx="110394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1049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97471"/>
            <a:ext cx="116490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44522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1628800"/>
            <a:ext cx="389572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517232"/>
            <a:ext cx="956310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94420"/>
            <a:ext cx="117919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429000"/>
            <a:ext cx="1067752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2025-12-16T09:51:32Z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