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100262"/>
            <a:ext cx="1091565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140968"/>
            <a:ext cx="792088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5193"/>
          <a:stretch/>
        </p:blipFill>
        <p:spPr>
          <a:xfrm>
            <a:off x="695400" y="2060848"/>
            <a:ext cx="11001375" cy="3580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2081212"/>
            <a:ext cx="1044892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3933056"/>
            <a:ext cx="792088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566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633537"/>
            <a:ext cx="109156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420888"/>
            <a:ext cx="2160240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44067" y="4293096"/>
            <a:ext cx="792088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502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505075"/>
            <a:ext cx="10925175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429000"/>
            <a:ext cx="1152128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93154" y="3429000"/>
            <a:ext cx="1152128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508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6327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15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556792"/>
            <a:ext cx="1009650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471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1862137"/>
            <a:ext cx="10267950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375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2124075"/>
            <a:ext cx="1017270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332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16310"/>
            <a:ext cx="1090612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809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512" y="1543050"/>
            <a:ext cx="1008697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38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367755"/>
            <a:ext cx="1101090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5216359"/>
            <a:ext cx="792088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10039350" cy="3209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513633"/>
            <a:ext cx="10039350" cy="1685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1304" y="4553732"/>
            <a:ext cx="10259272" cy="1755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226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643062"/>
            <a:ext cx="109918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35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132856"/>
            <a:ext cx="828675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738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1727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715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2728912"/>
            <a:ext cx="10020300" cy="140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38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08720"/>
            <a:ext cx="404812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1772816"/>
            <a:ext cx="77247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686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1800225"/>
            <a:ext cx="1022985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3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309687"/>
            <a:ext cx="1102995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17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03060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084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1016317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212976"/>
            <a:ext cx="792088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05298" y="3212976"/>
            <a:ext cx="792088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293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636912"/>
            <a:ext cx="801052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2600325"/>
            <a:ext cx="10067925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98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1005840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429000"/>
            <a:ext cx="11161240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343400"/>
            <a:ext cx="11161240" cy="1481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824960"/>
            <a:ext cx="11161240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195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2298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065297"/>
            <a:ext cx="7848872" cy="5797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852375"/>
            <a:ext cx="10585176" cy="24032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506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225136" cy="50861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6021288"/>
            <a:ext cx="8526813" cy="80076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5220903"/>
            <a:ext cx="792088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88876"/>
            <a:ext cx="1102995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5085184"/>
            <a:ext cx="792088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91565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132856"/>
            <a:ext cx="792088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312143"/>
            <a:ext cx="1101090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590675"/>
            <a:ext cx="104870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4502353"/>
            <a:ext cx="792088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764704"/>
            <a:ext cx="8972550" cy="4105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4907235"/>
            <a:ext cx="772477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2025-12-16T05:20:54Z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