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62287"/>
            <a:ext cx="7924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63531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07618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07212"/>
            <a:ext cx="76328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2964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29000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475841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9212"/>
            <a:ext cx="116014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8904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8737"/>
            <a:ext cx="117157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553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196752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2294" y="4426089"/>
            <a:ext cx="49337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2294" y="5571983"/>
            <a:ext cx="493370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248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986" y="3492078"/>
            <a:ext cx="72762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986" y="4695845"/>
            <a:ext cx="72762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8392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378918"/>
            <a:ext cx="1152128" cy="113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53054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56335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50100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6129"/>
            <a:ext cx="11639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09825"/>
            <a:ext cx="116776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0100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4988"/>
            <a:ext cx="117633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77152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00511"/>
            <a:ext cx="73818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996952"/>
            <a:ext cx="79928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797152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746276"/>
            <a:ext cx="39604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85915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23071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92114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460201"/>
            <a:ext cx="8296414" cy="62811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75608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39455"/>
            <a:ext cx="75608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25187"/>
            <a:ext cx="756084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33575"/>
            <a:ext cx="117824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28737"/>
            <a:ext cx="108775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24" y="3573016"/>
            <a:ext cx="73829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24" y="4774224"/>
            <a:ext cx="738299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7838"/>
            <a:ext cx="11782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124075"/>
            <a:ext cx="106775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66875"/>
            <a:ext cx="107061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76450"/>
            <a:ext cx="108013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89040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331168"/>
            <a:ext cx="10887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16188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346335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249160"/>
            <a:ext cx="10873208" cy="149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7850"/>
            <a:ext cx="116205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2494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7" y="3005967"/>
            <a:ext cx="13606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373" y="4175010"/>
            <a:ext cx="249233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132856"/>
            <a:ext cx="95250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90011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62137"/>
            <a:ext cx="115538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62137"/>
            <a:ext cx="116490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5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19325"/>
            <a:ext cx="117157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8977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429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775620"/>
            <a:ext cx="1800200" cy="1229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5724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6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219070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052448"/>
            <a:ext cx="6048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