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28" r:id="rId5"/>
    <p:sldId id="327" r:id="rId6"/>
    <p:sldId id="326" r:id="rId7"/>
    <p:sldId id="325" r:id="rId8"/>
    <p:sldId id="331" r:id="rId9"/>
    <p:sldId id="330" r:id="rId10"/>
    <p:sldId id="329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3125" y="3006725"/>
            <a:ext cx="5365750" cy="844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0" y="771525"/>
            <a:ext cx="98552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88235" y="2910840"/>
            <a:ext cx="665480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914400"/>
            <a:ext cx="98298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32350" y="1931035"/>
            <a:ext cx="63500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79010" y="3065780"/>
            <a:ext cx="635000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2355850"/>
            <a:ext cx="9848850" cy="214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33420" y="3983990"/>
            <a:ext cx="62738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1575" y="1139825"/>
            <a:ext cx="9848850" cy="457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19250" y="2731135"/>
            <a:ext cx="6452870" cy="3122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1409700"/>
            <a:ext cx="98044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49095" y="2464435"/>
            <a:ext cx="7457440" cy="309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836930"/>
            <a:ext cx="9791700" cy="570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0535" y="3126740"/>
            <a:ext cx="6087110" cy="3419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968375"/>
            <a:ext cx="9804400" cy="492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2435" y="3750945"/>
            <a:ext cx="433578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2800" y="3648075"/>
            <a:ext cx="2667000" cy="224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038225"/>
            <a:ext cx="97917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6715" y="2738120"/>
            <a:ext cx="6863715" cy="3144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764540"/>
            <a:ext cx="9829800" cy="585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0220" y="2981960"/>
            <a:ext cx="5416550" cy="1492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2435" y="4573270"/>
            <a:ext cx="5005705" cy="2131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0" y="1225550"/>
            <a:ext cx="9804400" cy="4406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4435" y="760095"/>
            <a:ext cx="5473700" cy="406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4435" y="1315085"/>
            <a:ext cx="9728200" cy="2635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4410" y="4003040"/>
            <a:ext cx="5105400" cy="268795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056495" y="1268730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26015" y="2910840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6" grpId="0" bldLvl="0" animBg="1"/>
      <p:bldP spid="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64540"/>
            <a:ext cx="9296400" cy="59182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481455" y="764540"/>
            <a:ext cx="5697855" cy="2498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1455" y="3362325"/>
            <a:ext cx="7861300" cy="3320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9766300" cy="60388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744220"/>
            <a:ext cx="9188450" cy="4845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5031740"/>
            <a:ext cx="8115300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1780" y="5828665"/>
            <a:ext cx="6838950" cy="46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170" y="744220"/>
            <a:ext cx="6190615" cy="2467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35735" y="3324860"/>
            <a:ext cx="10160635" cy="3054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6" grpId="0" bldLvl="0" animBg="1"/>
      <p:bldP spid="6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2375" y="1019175"/>
            <a:ext cx="97472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53170" y="3134360"/>
            <a:ext cx="62039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075" y="781050"/>
            <a:ext cx="9213850" cy="529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2325" y="3535680"/>
            <a:ext cx="2393950" cy="210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11415" y="3342005"/>
            <a:ext cx="3192145" cy="2734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3300" y="1492250"/>
            <a:ext cx="7645400" cy="387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72335" y="1430020"/>
            <a:ext cx="7805420" cy="4021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764540"/>
            <a:ext cx="8407400" cy="582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1335" y="764540"/>
            <a:ext cx="6570980" cy="286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91335" y="3756025"/>
            <a:ext cx="8186420" cy="2947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965200"/>
            <a:ext cx="9829800" cy="492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95535" y="2685415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0" y="1203325"/>
            <a:ext cx="9791700" cy="445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95" y="1268730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495" y="4642485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9195" y="814705"/>
            <a:ext cx="9728200" cy="212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3680" y="3429000"/>
            <a:ext cx="3060700" cy="210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65055" y="1344930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9685" y="765810"/>
            <a:ext cx="9810750" cy="3771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8790" y="4537710"/>
            <a:ext cx="9105900" cy="2019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320" y="6188710"/>
            <a:ext cx="1276350" cy="368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8700" y="6358255"/>
            <a:ext cx="1257300" cy="431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73335" y="5320030"/>
            <a:ext cx="1365250" cy="3302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173335" y="3515360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339850"/>
            <a:ext cx="9829800" cy="41783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102215" y="1878330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26015" y="3888740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882650"/>
            <a:ext cx="9829800" cy="509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95" y="2060575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790575"/>
            <a:ext cx="98107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95" y="1436370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03155" y="5015865"/>
            <a:ext cx="61214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2026-01-26T01:37:04Z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