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925" y="3048000"/>
            <a:ext cx="52641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831850"/>
            <a:ext cx="691515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9440" y="4010660"/>
            <a:ext cx="25273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9440" y="4520565"/>
            <a:ext cx="25273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39440" y="5030470"/>
            <a:ext cx="25273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39440" y="5631815"/>
            <a:ext cx="25273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64540"/>
            <a:ext cx="98298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4235" y="2738755"/>
            <a:ext cx="8945880" cy="3526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1268730"/>
            <a:ext cx="598805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56560" y="2693035"/>
            <a:ext cx="6038215" cy="258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873125"/>
            <a:ext cx="9728200" cy="51117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990" y="1264285"/>
            <a:ext cx="92075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990" y="2968625"/>
            <a:ext cx="7473950" cy="195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19445" y="1178560"/>
            <a:ext cx="63881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2010" y="1749425"/>
            <a:ext cx="354774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6990" y="2968625"/>
            <a:ext cx="7651750" cy="203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482725"/>
            <a:ext cx="969010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3715" y="3599180"/>
            <a:ext cx="926592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400175"/>
            <a:ext cx="92710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8570" y="1400175"/>
            <a:ext cx="9715500" cy="4189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836930"/>
            <a:ext cx="9791700" cy="540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2735" y="3429000"/>
            <a:ext cx="9355455" cy="300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3795" y="781685"/>
            <a:ext cx="9747250" cy="58737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741045"/>
            <a:ext cx="923290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3225" y="675005"/>
            <a:ext cx="169735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6670" y="2259330"/>
            <a:ext cx="9510395" cy="433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7295" y="828675"/>
            <a:ext cx="49593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20" y="1424940"/>
            <a:ext cx="982980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8235" y="2465070"/>
            <a:ext cx="5702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8235" y="4102735"/>
            <a:ext cx="5702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1890" y="771525"/>
            <a:ext cx="9766300" cy="57721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762000"/>
            <a:ext cx="93345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8750" y="3333115"/>
            <a:ext cx="9555480" cy="31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779145"/>
            <a:ext cx="9334500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955" y="4972050"/>
            <a:ext cx="584200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6955" y="4972050"/>
            <a:ext cx="3117850" cy="431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4955" y="5520055"/>
            <a:ext cx="9213850" cy="96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8750" y="779145"/>
            <a:ext cx="9570720" cy="5887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70280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1335" y="3429000"/>
            <a:ext cx="6106795" cy="3305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0" y="1987550"/>
            <a:ext cx="781050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4235" y="2114550"/>
            <a:ext cx="7804150" cy="2178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4235" y="4398645"/>
            <a:ext cx="728662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96950"/>
            <a:ext cx="9766300" cy="48641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009650"/>
            <a:ext cx="933450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8130" y="2113915"/>
            <a:ext cx="9215755" cy="1522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3215" y="3774440"/>
            <a:ext cx="9091295" cy="2073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58825"/>
            <a:ext cx="974725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0635" y="758825"/>
            <a:ext cx="52451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0635" y="2743835"/>
            <a:ext cx="52451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0635" y="5492750"/>
            <a:ext cx="52451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36675"/>
            <a:ext cx="9810750" cy="4184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206355" y="1893570"/>
            <a:ext cx="52451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763270"/>
            <a:ext cx="97917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095" y="2921635"/>
            <a:ext cx="981075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2075" y="1863090"/>
            <a:ext cx="52451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1115" y="3957320"/>
            <a:ext cx="58547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1115" y="5696585"/>
            <a:ext cx="58547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16025"/>
            <a:ext cx="976630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2535" y="4056380"/>
            <a:ext cx="56261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22325"/>
            <a:ext cx="982980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3650" y="1908810"/>
            <a:ext cx="5772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3650" y="4604385"/>
            <a:ext cx="577215" cy="48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92785"/>
            <a:ext cx="9829800" cy="583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6405" y="1497330"/>
            <a:ext cx="227584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7885" y="2944495"/>
            <a:ext cx="76009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8000" y="4657725"/>
            <a:ext cx="173482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571750"/>
            <a:ext cx="98107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4055" y="3782060"/>
            <a:ext cx="111125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2026-01-26T01:46:23Z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