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2175" y="3057525"/>
            <a:ext cx="53276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2840" y="1758950"/>
            <a:ext cx="9728200" cy="100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740" y="2844165"/>
            <a:ext cx="9766300" cy="162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91270" y="2228215"/>
            <a:ext cx="77216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8655" y="3918585"/>
            <a:ext cx="8248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019175"/>
            <a:ext cx="98298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3895" y="5221605"/>
            <a:ext cx="138176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438275"/>
            <a:ext cx="97853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74310" y="2921000"/>
            <a:ext cx="612140" cy="50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4335" y="4032885"/>
            <a:ext cx="6772910" cy="1474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212850"/>
            <a:ext cx="9766300" cy="443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7675" y="2746375"/>
            <a:ext cx="4913630" cy="3023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08685"/>
            <a:ext cx="9804400" cy="546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0035" y="3429000"/>
            <a:ext cx="5569585" cy="1965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5665" y="2947035"/>
            <a:ext cx="3778250" cy="3422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87195" y="5533390"/>
            <a:ext cx="5363845" cy="682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59460"/>
            <a:ext cx="9747250" cy="90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6085" y="1786255"/>
            <a:ext cx="933450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96085" y="1786255"/>
            <a:ext cx="6003925" cy="4838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1090" y="1423670"/>
            <a:ext cx="9747250" cy="1009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545" y="2516505"/>
            <a:ext cx="9226550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7550" y="2121535"/>
            <a:ext cx="5676900" cy="288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260" y="864870"/>
            <a:ext cx="5702300" cy="1066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90015" y="864870"/>
            <a:ext cx="572897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6940" y="2176145"/>
            <a:ext cx="2292350" cy="22479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90015" y="1412875"/>
            <a:ext cx="572897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2885" y="2236470"/>
            <a:ext cx="2457450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8" grpId="0" bldLvl="0" animBg="1"/>
      <p:bldP spid="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65810"/>
            <a:ext cx="9747250" cy="582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45" y="6304280"/>
            <a:ext cx="2082800" cy="38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47215" y="6304280"/>
            <a:ext cx="2250440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2920" y="4180205"/>
            <a:ext cx="1981200" cy="2000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6690" y="4180205"/>
            <a:ext cx="1981200" cy="2000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460" y="4180205"/>
            <a:ext cx="1981200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09150" cy="2393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035" y="3429000"/>
            <a:ext cx="9334500" cy="2368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48790" y="3429000"/>
            <a:ext cx="6491605" cy="1886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77035" y="5398135"/>
            <a:ext cx="8524875" cy="455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2465" y="3377565"/>
            <a:ext cx="2825750" cy="208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484630"/>
            <a:ext cx="4978400" cy="36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988820"/>
            <a:ext cx="974725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67290" y="247967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764540"/>
            <a:ext cx="6692900" cy="5467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3705" y="765175"/>
            <a:ext cx="6331585" cy="1957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03705" y="2770505"/>
            <a:ext cx="6620510" cy="3607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785495"/>
            <a:ext cx="9848850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465" y="4954905"/>
            <a:ext cx="2559050" cy="374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345" y="5460365"/>
            <a:ext cx="4667250" cy="927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26045" y="1727200"/>
            <a:ext cx="559435" cy="469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44345" y="5460365"/>
            <a:ext cx="4968240" cy="1155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040" y="780415"/>
            <a:ext cx="5886450" cy="927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040" y="1769745"/>
            <a:ext cx="9194800" cy="4826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9890" y="914400"/>
            <a:ext cx="2495550" cy="21653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09040" y="780415"/>
            <a:ext cx="7603490" cy="1772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6810" y="2656205"/>
            <a:ext cx="6103620" cy="699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7445" y="3459480"/>
            <a:ext cx="9424035" cy="316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08685"/>
            <a:ext cx="9747250" cy="193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2924810"/>
            <a:ext cx="7975600" cy="24765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079500"/>
            <a:ext cx="9334500" cy="4699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764540"/>
            <a:ext cx="9290050" cy="558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50975" y="3331210"/>
            <a:ext cx="8166735" cy="202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4315" y="5428615"/>
            <a:ext cx="9081135" cy="923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680720"/>
            <a:ext cx="7994650" cy="146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6890" y="1558290"/>
            <a:ext cx="8178800" cy="679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025" y="2237740"/>
            <a:ext cx="6794500" cy="4000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2720" y="5815330"/>
            <a:ext cx="1778000" cy="3746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43025" y="680720"/>
            <a:ext cx="227330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025" y="1181100"/>
            <a:ext cx="10083165" cy="1530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6350" y="2711450"/>
            <a:ext cx="7063105" cy="3622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1016000"/>
            <a:ext cx="9702800" cy="482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2215" y="207645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2215" y="480250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764540"/>
            <a:ext cx="979170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2695" y="126873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2695" y="291084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616075"/>
            <a:ext cx="9791700" cy="362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2695" y="265493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2695" y="423926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946150"/>
            <a:ext cx="9728200" cy="496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2215" y="490918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1387475"/>
            <a:ext cx="9855200" cy="408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95" y="235775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95" y="447484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43000"/>
            <a:ext cx="97472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95" y="461200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9766300" cy="414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0280" y="4364990"/>
            <a:ext cx="2044700" cy="234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17455" y="178689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0450" y="4364990"/>
            <a:ext cx="61214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2026-01-26T02:24:07Z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