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3067050"/>
            <a:ext cx="84645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644650"/>
            <a:ext cx="9766300" cy="35687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647825"/>
            <a:ext cx="9315450" cy="3562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42845" y="2159000"/>
            <a:ext cx="254698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4300" y="3201670"/>
            <a:ext cx="3811270" cy="2007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764540"/>
            <a:ext cx="9664700" cy="587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8465" y="2952115"/>
            <a:ext cx="7375525" cy="1884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8465" y="4892675"/>
            <a:ext cx="9423400" cy="180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620250" cy="3009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031490"/>
            <a:ext cx="252095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933190"/>
            <a:ext cx="5822950" cy="2019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6021070"/>
            <a:ext cx="4438650" cy="76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657985" y="2174240"/>
            <a:ext cx="6064250" cy="4608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052830"/>
            <a:ext cx="9747250" cy="140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493010"/>
            <a:ext cx="9271000" cy="3028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6220" y="2570480"/>
            <a:ext cx="302768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2775" y="2409825"/>
            <a:ext cx="2762250" cy="2266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315" y="3101340"/>
            <a:ext cx="6438900" cy="2510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4540"/>
            <a:ext cx="974725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772920"/>
            <a:ext cx="5041900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5949315"/>
            <a:ext cx="4749800" cy="3683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4797425"/>
            <a:ext cx="7829550" cy="142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692785"/>
            <a:ext cx="4089400" cy="420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6220" y="4797425"/>
            <a:ext cx="302768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560" y="5274310"/>
            <a:ext cx="8114665" cy="104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5215" y="619760"/>
            <a:ext cx="4210050" cy="434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831850"/>
            <a:ext cx="9804400" cy="519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6565" y="3244215"/>
            <a:ext cx="4847590" cy="2921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0" y="1965325"/>
            <a:ext cx="8178800" cy="292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94205" y="1882140"/>
            <a:ext cx="8547735" cy="3125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1425" y="1863725"/>
            <a:ext cx="9709150" cy="3130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07605" y="2847975"/>
            <a:ext cx="6508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81075"/>
            <a:ext cx="4953000" cy="38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557020"/>
            <a:ext cx="9747250" cy="416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7765" y="204470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7765" y="422275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315450" cy="570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2725" y="764540"/>
            <a:ext cx="4916170" cy="2766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7815" y="3584575"/>
            <a:ext cx="8152765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69060" y="4112260"/>
            <a:ext cx="6355080" cy="95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405" y="697230"/>
            <a:ext cx="4254500" cy="238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5415" y="5091430"/>
            <a:ext cx="7710170" cy="1438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7" grpId="0" bldLvl="0" animBg="1"/>
      <p:bldP spid="7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565640" cy="589724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800225"/>
            <a:ext cx="925195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768475"/>
            <a:ext cx="9232900" cy="33210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831975"/>
            <a:ext cx="9169400" cy="319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9060" y="1764030"/>
            <a:ext cx="9735820" cy="3261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050925"/>
            <a:ext cx="9251950" cy="475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55725" y="1050925"/>
            <a:ext cx="9658985" cy="5055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14400"/>
            <a:ext cx="978535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380" y="2931795"/>
            <a:ext cx="91694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51950" cy="537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2230" y="3241040"/>
            <a:ext cx="9559925" cy="307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32900" cy="540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2965" y="5793740"/>
            <a:ext cx="1695450" cy="37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9850" y="764540"/>
            <a:ext cx="9833610" cy="574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181100"/>
            <a:ext cx="9829800" cy="4495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94925" y="164084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41585" y="4702175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79500"/>
            <a:ext cx="9747250" cy="469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4445" y="4785995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751840"/>
            <a:ext cx="972185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4624705"/>
            <a:ext cx="9766300" cy="191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4445" y="149606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4445" y="348361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4445" y="5121275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81050"/>
            <a:ext cx="979170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265" y="5941060"/>
            <a:ext cx="735330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4445" y="366649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4445" y="5661025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03275"/>
            <a:ext cx="9810750" cy="5251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3485" y="383413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89100"/>
            <a:ext cx="9791700" cy="347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6345" y="3735070"/>
            <a:ext cx="55308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143000"/>
            <a:ext cx="9874250" cy="457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27850" y="1579880"/>
            <a:ext cx="199326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37955" y="2242820"/>
            <a:ext cx="689610" cy="522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6230" y="3994150"/>
            <a:ext cx="2021840" cy="522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2475" y="5090795"/>
            <a:ext cx="795655" cy="491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2026-01-26T03:32:27Z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