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1500" y="3048000"/>
            <a:ext cx="850900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764540"/>
            <a:ext cx="9848850" cy="5480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805930" y="1864360"/>
            <a:ext cx="1959610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28445" y="4354195"/>
            <a:ext cx="8036560" cy="202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5175" y="1409700"/>
            <a:ext cx="8121650" cy="4038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29155" y="2884805"/>
            <a:ext cx="8128635" cy="2709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368425"/>
            <a:ext cx="9766300" cy="4121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71955" y="2973705"/>
            <a:ext cx="6057900" cy="2617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692785"/>
            <a:ext cx="9766300" cy="558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1370" y="5933440"/>
            <a:ext cx="2603500" cy="412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79575" y="3829050"/>
            <a:ext cx="5615940" cy="2640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9035" y="916305"/>
            <a:ext cx="9747250" cy="146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735" y="2376805"/>
            <a:ext cx="9353550" cy="304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10995" y="2435225"/>
            <a:ext cx="2379345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635" y="2438400"/>
            <a:ext cx="2787650" cy="1981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23695" y="2964180"/>
            <a:ext cx="4869815" cy="2557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831975"/>
            <a:ext cx="9766300" cy="31940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1387475"/>
            <a:ext cx="9334500" cy="4083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28750" y="1387475"/>
            <a:ext cx="7093585" cy="3562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28750" y="5053330"/>
            <a:ext cx="7648575" cy="493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5695" y="814070"/>
            <a:ext cx="9747250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8785" y="3429000"/>
            <a:ext cx="4997450" cy="20193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8550" y="1244600"/>
            <a:ext cx="4997450" cy="218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1965" y="1132205"/>
            <a:ext cx="4210050" cy="4349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78535" y="1244600"/>
            <a:ext cx="5013960" cy="988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1015" y="1132205"/>
            <a:ext cx="4191000" cy="4267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98550" y="2386965"/>
            <a:ext cx="5066665" cy="1042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854710"/>
            <a:ext cx="9791700" cy="408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1330" y="5113020"/>
            <a:ext cx="3695700" cy="1504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51330" y="2904490"/>
            <a:ext cx="2912110" cy="524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2915" y="2904490"/>
            <a:ext cx="3016250" cy="1752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51330" y="3518535"/>
            <a:ext cx="4525645" cy="3100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1124585"/>
            <a:ext cx="499745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772920"/>
            <a:ext cx="9766300" cy="3149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79355" y="2800985"/>
            <a:ext cx="560070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6245" y="665480"/>
            <a:ext cx="6959600" cy="4597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0115" y="4897755"/>
            <a:ext cx="3657600" cy="412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6245" y="5421630"/>
            <a:ext cx="6648450" cy="10096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706245" y="665480"/>
            <a:ext cx="7107555" cy="5766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836930"/>
            <a:ext cx="9810750" cy="26987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7475" y="1171575"/>
            <a:ext cx="9417050" cy="4514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15110" y="1171575"/>
            <a:ext cx="6331585" cy="4613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2775" y="676275"/>
            <a:ext cx="8426450" cy="5505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82775" y="676275"/>
            <a:ext cx="8427085" cy="5558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764540"/>
            <a:ext cx="9766300" cy="59372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1231900"/>
            <a:ext cx="9334500" cy="4394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28750" y="3498850"/>
            <a:ext cx="9333865" cy="2127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5600" y="1098550"/>
            <a:ext cx="8940800" cy="4660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08125" y="1052830"/>
            <a:ext cx="9232265" cy="4849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5410" y="728345"/>
            <a:ext cx="8903335" cy="6000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75410" y="728345"/>
            <a:ext cx="9011285" cy="6061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276350"/>
            <a:ext cx="9785350" cy="4305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09835" y="1544320"/>
            <a:ext cx="560070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09835" y="4605655"/>
            <a:ext cx="560070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800100"/>
            <a:ext cx="9747250" cy="5257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86035" y="3429000"/>
            <a:ext cx="560070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805180"/>
            <a:ext cx="9810750" cy="4578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140" y="5222875"/>
            <a:ext cx="7473950" cy="965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63175" y="1254760"/>
            <a:ext cx="560070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63175" y="2866390"/>
            <a:ext cx="560070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63175" y="4928235"/>
            <a:ext cx="560070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785350" cy="5753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17455" y="5001895"/>
            <a:ext cx="560070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006475"/>
            <a:ext cx="9829800" cy="4845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93655" y="2047240"/>
            <a:ext cx="560070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193655" y="3729990"/>
            <a:ext cx="560070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2" grpId="0" bldLvl="0" animBg="1"/>
      <p:bldP spid="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9350" y="1133475"/>
            <a:ext cx="9893300" cy="4591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86975" y="1628140"/>
            <a:ext cx="560070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86975" y="4758055"/>
            <a:ext cx="560070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052830"/>
            <a:ext cx="9766300" cy="4845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53895" y="2039620"/>
            <a:ext cx="560070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98775" y="3201035"/>
            <a:ext cx="564578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01870" y="5336540"/>
            <a:ext cx="560070" cy="492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2026-01-26T02:30:42Z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