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0" y="3060700"/>
            <a:ext cx="5245100" cy="736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0" y="1341120"/>
            <a:ext cx="9702800" cy="247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450" y="4029075"/>
            <a:ext cx="9251950" cy="1543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98710" y="4185285"/>
            <a:ext cx="948055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3405" y="4984750"/>
            <a:ext cx="2568575" cy="478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7625" y="1057275"/>
            <a:ext cx="9556750" cy="4743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35150" y="3197225"/>
            <a:ext cx="4144010" cy="2701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18910" y="3197225"/>
            <a:ext cx="4212590" cy="2701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565" y="1303655"/>
            <a:ext cx="6502400" cy="511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9280" y="1949450"/>
            <a:ext cx="5105400" cy="3606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15645" y="2929255"/>
            <a:ext cx="5989955" cy="3486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44055" y="2929255"/>
            <a:ext cx="4578350" cy="2626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742950"/>
            <a:ext cx="9728200" cy="5568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077325" y="3429000"/>
            <a:ext cx="54229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41770" y="4030980"/>
            <a:ext cx="387667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7350" y="1593215"/>
            <a:ext cx="4438650" cy="53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020" y="2181225"/>
            <a:ext cx="6153150" cy="2495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57020" y="2181225"/>
            <a:ext cx="615315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96060" y="2752090"/>
            <a:ext cx="6153150" cy="2001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489075"/>
            <a:ext cx="9747250" cy="3879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90370" y="3613785"/>
            <a:ext cx="8331835" cy="1674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763905"/>
            <a:ext cx="9728200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5865" y="5075555"/>
            <a:ext cx="4279900" cy="698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7525" y="5819775"/>
            <a:ext cx="5099050" cy="762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03705" y="2670175"/>
            <a:ext cx="8994775" cy="3958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730250"/>
            <a:ext cx="9772650" cy="539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440" y="5445125"/>
            <a:ext cx="5245100" cy="781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21485" y="4002405"/>
            <a:ext cx="9428480" cy="2223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1701165"/>
            <a:ext cx="6832600" cy="74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2421255"/>
            <a:ext cx="6089650" cy="1358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81810" y="1700530"/>
            <a:ext cx="6954520" cy="2156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7460" y="1124585"/>
            <a:ext cx="9232900" cy="567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605155"/>
            <a:ext cx="3714750" cy="438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706995" y="4733290"/>
            <a:ext cx="150876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8265" y="791210"/>
            <a:ext cx="545465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1473200"/>
            <a:ext cx="9747250" cy="4597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28250" y="1412875"/>
            <a:ext cx="54229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79990" y="3246120"/>
            <a:ext cx="54229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28250" y="4556125"/>
            <a:ext cx="54229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942975"/>
            <a:ext cx="9144000" cy="4972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93825" y="2479040"/>
            <a:ext cx="3001645" cy="3684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764540"/>
            <a:ext cx="9766300" cy="55245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4125" y="1178560"/>
            <a:ext cx="9105900" cy="183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020" y="3013710"/>
            <a:ext cx="5803900" cy="2139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76020" y="1178560"/>
            <a:ext cx="9329420" cy="414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2975" y="1419225"/>
            <a:ext cx="7766050" cy="4019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86610" y="1419225"/>
            <a:ext cx="8248650" cy="4156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692785"/>
            <a:ext cx="9747250" cy="60198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2250" y="1717675"/>
            <a:ext cx="9207500" cy="3422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93190" y="1717675"/>
            <a:ext cx="9360535" cy="3639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2575" y="1390650"/>
            <a:ext cx="9086850" cy="4076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54785" y="1412875"/>
            <a:ext cx="9505315" cy="4142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2850" y="946150"/>
            <a:ext cx="9766300" cy="4965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67290" y="1139190"/>
            <a:ext cx="54229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67290" y="3514725"/>
            <a:ext cx="54229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1900" y="790575"/>
            <a:ext cx="9728200" cy="5276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28250" y="790575"/>
            <a:ext cx="54229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28250" y="4422775"/>
            <a:ext cx="54229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8235" y="1283970"/>
            <a:ext cx="9772650" cy="208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035" y="3589655"/>
            <a:ext cx="9721850" cy="2146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52050" y="2296160"/>
            <a:ext cx="54229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2050" y="4634230"/>
            <a:ext cx="54229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133475"/>
            <a:ext cx="9810750" cy="4591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128250" y="3126740"/>
            <a:ext cx="54229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923925"/>
            <a:ext cx="9785350" cy="5010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82530" y="1131570"/>
            <a:ext cx="54229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82530" y="4086225"/>
            <a:ext cx="54229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3325" y="1120775"/>
            <a:ext cx="9785350" cy="4616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58385" y="2791460"/>
            <a:ext cx="1120140" cy="835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49420" y="4984750"/>
            <a:ext cx="54229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0950" y="2286000"/>
            <a:ext cx="9690100" cy="2286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90470" y="3614420"/>
            <a:ext cx="1539875" cy="813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2026-01-26T02:57:50Z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