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2575" y="3048000"/>
            <a:ext cx="65468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1136015"/>
            <a:ext cx="9721850" cy="5130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070" y="695960"/>
            <a:ext cx="5308600" cy="393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8660" y="5768340"/>
            <a:ext cx="5594350" cy="9715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657725" y="2722880"/>
            <a:ext cx="84010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57725" y="3302000"/>
            <a:ext cx="1296035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23670" y="5687695"/>
            <a:ext cx="9958705" cy="1005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06415" y="4458970"/>
            <a:ext cx="150876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3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64540"/>
            <a:ext cx="9728200" cy="591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1955" y="2228215"/>
            <a:ext cx="7640320" cy="4448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171575"/>
            <a:ext cx="97853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3855" y="2326640"/>
            <a:ext cx="6685915" cy="3510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2680" y="876300"/>
            <a:ext cx="9855200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710" y="4694555"/>
            <a:ext cx="6343650" cy="127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27810" y="1954530"/>
            <a:ext cx="6560185" cy="417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882650"/>
            <a:ext cx="9747250" cy="509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6235" y="1924050"/>
            <a:ext cx="8074660" cy="424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4920" y="768350"/>
            <a:ext cx="9316720" cy="59302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764540"/>
            <a:ext cx="8622030" cy="59289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460" y="750570"/>
            <a:ext cx="5889625" cy="2299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460" y="3147060"/>
            <a:ext cx="7686040" cy="3546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1329690"/>
            <a:ext cx="9702800" cy="197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220" y="3528695"/>
            <a:ext cx="8636000" cy="9271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9225" y="1524000"/>
            <a:ext cx="93535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9225" y="1524000"/>
            <a:ext cx="6825615" cy="2025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9225" y="3682365"/>
            <a:ext cx="8914130" cy="1819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275" y="1778000"/>
            <a:ext cx="8553450" cy="330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1015" y="1832610"/>
            <a:ext cx="8601710" cy="2719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1015" y="4597400"/>
            <a:ext cx="860171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4610" y="806450"/>
            <a:ext cx="50800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533525"/>
            <a:ext cx="9747250" cy="4673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47935" y="1466850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47935" y="4375785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49300"/>
            <a:ext cx="9747250" cy="53594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3535" y="749300"/>
            <a:ext cx="9068435" cy="59905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3535" y="2258695"/>
            <a:ext cx="9133205" cy="295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0670" y="5342890"/>
            <a:ext cx="8989060" cy="1397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713105"/>
            <a:ext cx="9848850" cy="144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200" y="2308225"/>
            <a:ext cx="9499600" cy="42672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1450" y="1863725"/>
            <a:ext cx="9309100" cy="313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98545" y="4428490"/>
            <a:ext cx="68072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708025"/>
            <a:ext cx="9277350" cy="54419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1873250"/>
            <a:ext cx="9105900" cy="311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3050" y="1941830"/>
            <a:ext cx="9105265" cy="3274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181100"/>
            <a:ext cx="93154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660" y="1124585"/>
            <a:ext cx="9639935" cy="4681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826135"/>
            <a:ext cx="9829800" cy="570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3175" y="1268730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3175" y="5525770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047750"/>
            <a:ext cx="98488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7935" y="1497330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7935" y="3169920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7945" y="771525"/>
            <a:ext cx="9683750" cy="1771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445" y="2685415"/>
            <a:ext cx="9747250" cy="3771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7960" y="4396740"/>
            <a:ext cx="1238250" cy="349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810" y="6453505"/>
            <a:ext cx="1358900" cy="330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0505" y="6381115"/>
            <a:ext cx="1403350" cy="33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1755" y="880745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31755" y="3169920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8" grpId="0" bldLvl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120775"/>
            <a:ext cx="9747250" cy="461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7455" y="1588770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7455" y="4741545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336675"/>
            <a:ext cx="9848850" cy="41846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056495" y="2388235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95" y="4436745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1038225"/>
            <a:ext cx="9804400" cy="47815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386060" y="1443355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1960" y="2007235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7975" y="3096260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94810" y="4839970"/>
            <a:ext cx="756285" cy="845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708150"/>
            <a:ext cx="9791700" cy="344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6135" y="4230370"/>
            <a:ext cx="4443095" cy="716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2026-01-26T01:57:14Z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