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6" r:id="rId25"/>
    <p:sldId id="345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3925" y="3048000"/>
            <a:ext cx="52641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387475"/>
            <a:ext cx="9848850" cy="408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22110" y="2569845"/>
            <a:ext cx="9029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5365" y="4892675"/>
            <a:ext cx="1202055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800100"/>
            <a:ext cx="9810750" cy="5257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705" y="2493645"/>
            <a:ext cx="6149340" cy="3616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355725"/>
            <a:ext cx="9855200" cy="414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96085" y="3042285"/>
            <a:ext cx="6445250" cy="266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95350"/>
            <a:ext cx="9785350" cy="506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705" y="1988820"/>
            <a:ext cx="5488940" cy="403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85350" cy="546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760" y="5641340"/>
            <a:ext cx="4438650" cy="387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5460" y="3501390"/>
            <a:ext cx="5852795" cy="1838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315" y="5445125"/>
            <a:ext cx="8430895" cy="882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025" y="2853055"/>
            <a:ext cx="93408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788670"/>
            <a:ext cx="9785350" cy="587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415" y="6249670"/>
            <a:ext cx="6318250" cy="412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14650" y="2948940"/>
            <a:ext cx="67437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7045" y="4129405"/>
            <a:ext cx="4222750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0475" y="3982085"/>
            <a:ext cx="3302000" cy="218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63065" y="4654550"/>
            <a:ext cx="5074285" cy="1511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63065" y="6166485"/>
            <a:ext cx="8349615" cy="525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1415" y="764540"/>
            <a:ext cx="9747250" cy="383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4660265"/>
            <a:ext cx="433705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7915" y="4417060"/>
            <a:ext cx="3860800" cy="212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7025" y="4660265"/>
            <a:ext cx="4671695" cy="182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" y="1012190"/>
            <a:ext cx="54737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560" y="2411095"/>
            <a:ext cx="6216650" cy="144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885" y="3911600"/>
            <a:ext cx="8591550" cy="201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99845" y="1012190"/>
            <a:ext cx="6492240" cy="2840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5885" y="3911600"/>
            <a:ext cx="8654415" cy="2132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2006600"/>
            <a:ext cx="9810750" cy="2844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669925"/>
            <a:ext cx="5162550" cy="2533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3338830"/>
            <a:ext cx="7353300" cy="325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764540"/>
            <a:ext cx="2743200" cy="2203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0000" y="669925"/>
            <a:ext cx="5532120" cy="2533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70000" y="3315970"/>
            <a:ext cx="7284085" cy="98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9845" y="843915"/>
            <a:ext cx="2851150" cy="20447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70000" y="4417695"/>
            <a:ext cx="7786370" cy="2214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2" grpId="0" bldLvl="0" animBg="1"/>
      <p:bldP spid="2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54102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557020"/>
            <a:ext cx="9785350" cy="443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7765" y="155702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7765" y="318897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764540"/>
            <a:ext cx="9592310" cy="599948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341120"/>
            <a:ext cx="92138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1305" y="1290320"/>
            <a:ext cx="7794625" cy="98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1305" y="2356485"/>
            <a:ext cx="5464175" cy="98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9075" y="3475990"/>
            <a:ext cx="6788785" cy="1513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5335" y="2934970"/>
            <a:ext cx="2502535" cy="2390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0" y="1822450"/>
            <a:ext cx="84709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0550" y="1747520"/>
            <a:ext cx="8768715" cy="3531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31850"/>
            <a:ext cx="982980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77995" y="4367530"/>
            <a:ext cx="55308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97370" y="4367530"/>
            <a:ext cx="55308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193800"/>
            <a:ext cx="9232900" cy="447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9550" y="2394585"/>
            <a:ext cx="3819525" cy="213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6700" y="4525010"/>
            <a:ext cx="4901565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9550" y="5133340"/>
            <a:ext cx="8382000" cy="530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775" y="1819275"/>
            <a:ext cx="91884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2715" y="1819275"/>
            <a:ext cx="9667875" cy="356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1028700"/>
            <a:ext cx="91694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7160" y="1028700"/>
            <a:ext cx="9683750" cy="4932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64540"/>
            <a:ext cx="9829800" cy="5727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12045" y="1290955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7765" y="544068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428750"/>
            <a:ext cx="9791700" cy="4000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57765" y="195326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7765" y="4397375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908685"/>
            <a:ext cx="9791700" cy="271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3717290"/>
            <a:ext cx="8737600" cy="2597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03485" y="203708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08075"/>
            <a:ext cx="9848850" cy="464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18725" y="2379345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18725" y="413893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09650"/>
            <a:ext cx="9747250" cy="4838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03485" y="224282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52475"/>
            <a:ext cx="9747250" cy="535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03485" y="1953260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12045" y="5037455"/>
            <a:ext cx="59817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85350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4250690"/>
            <a:ext cx="9455150" cy="2101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6352540"/>
            <a:ext cx="7645400" cy="330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05020" y="2524125"/>
            <a:ext cx="59817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94520" y="3681730"/>
            <a:ext cx="70485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2026-01-26T03:25:29Z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