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0" y="3057525"/>
            <a:ext cx="5245100" cy="742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904875"/>
            <a:ext cx="9810750" cy="504825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9550" y="1314450"/>
            <a:ext cx="9232900" cy="42291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79550" y="3849370"/>
            <a:ext cx="6445250" cy="1057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79550" y="4961890"/>
            <a:ext cx="6398895" cy="508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764540"/>
            <a:ext cx="9766300" cy="56261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89430" y="3208655"/>
            <a:ext cx="4410710" cy="32962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5505" y="1772920"/>
            <a:ext cx="5886450" cy="28194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979930" y="1772920"/>
            <a:ext cx="6223635" cy="30975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1038225"/>
            <a:ext cx="9747250" cy="47815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637030" y="2919730"/>
            <a:ext cx="8942070" cy="3105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1009650"/>
            <a:ext cx="9766300" cy="48387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36090" y="4779010"/>
            <a:ext cx="7114540" cy="11258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74800" y="2273300"/>
            <a:ext cx="9042400" cy="23114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14780" y="2273300"/>
            <a:ext cx="9331325" cy="2458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1100" y="657225"/>
            <a:ext cx="9829800" cy="55435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544185" y="3819525"/>
            <a:ext cx="1608455" cy="410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25115" y="718820"/>
            <a:ext cx="4851400" cy="2800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50485" y="3144520"/>
            <a:ext cx="2895600" cy="374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4170" y="3688715"/>
            <a:ext cx="6013450" cy="280035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701290" y="718820"/>
            <a:ext cx="5553075" cy="2852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01290" y="3688715"/>
            <a:ext cx="6306820" cy="2884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  <p:bldP spid="6" grpId="0" bldLvl="0" animBg="1"/>
      <p:bldP spid="6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8400" y="779780"/>
            <a:ext cx="9855200" cy="558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836930"/>
            <a:ext cx="4997450" cy="387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1412875"/>
            <a:ext cx="9810750" cy="44704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128250" y="1412875"/>
            <a:ext cx="497205" cy="440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28250" y="3147060"/>
            <a:ext cx="497205" cy="440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28250" y="4289425"/>
            <a:ext cx="497205" cy="440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4" grpId="0" bldLvl="0" animBg="1"/>
      <p:bldP spid="4" grpId="1" animBg="1"/>
      <p:bldP spid="6" grpId="0" bldLvl="0" animBg="1"/>
      <p:bldP spid="6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11300" y="914400"/>
            <a:ext cx="9169400" cy="50292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8435" y="1395730"/>
            <a:ext cx="9188450" cy="34417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783195" y="1395730"/>
            <a:ext cx="2446020" cy="440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163560" y="2700020"/>
            <a:ext cx="748665" cy="843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68550" y="1758950"/>
            <a:ext cx="7454900" cy="33401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368550" y="1636395"/>
            <a:ext cx="7738745" cy="3620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965200"/>
            <a:ext cx="9766300" cy="49276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311390" y="2821940"/>
            <a:ext cx="3667125" cy="440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216150" y="3429000"/>
            <a:ext cx="572770" cy="463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21165" y="4716145"/>
            <a:ext cx="1656715" cy="448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15845" y="5325745"/>
            <a:ext cx="5463540" cy="448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7140" y="788035"/>
            <a:ext cx="9271000" cy="3606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5490" y="4451985"/>
            <a:ext cx="4216400" cy="2203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40855" y="4737735"/>
            <a:ext cx="3841750" cy="191770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8290" y="804545"/>
            <a:ext cx="8801100" cy="56451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558290" y="804545"/>
            <a:ext cx="8965565" cy="1567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58290" y="2578100"/>
            <a:ext cx="7753985" cy="3997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1100" y="759460"/>
            <a:ext cx="9829800" cy="5461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2115" y="5737225"/>
            <a:ext cx="7518400" cy="10350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128250" y="811530"/>
            <a:ext cx="497205" cy="463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128250" y="3499485"/>
            <a:ext cx="497205" cy="440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28250" y="5779770"/>
            <a:ext cx="497205" cy="440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6" grpId="0" bldLvl="0" animBg="1"/>
      <p:bldP spid="6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6350" y="725170"/>
            <a:ext cx="9639300" cy="604901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006965" y="1238250"/>
            <a:ext cx="511810" cy="478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0006965" y="2905760"/>
            <a:ext cx="511810" cy="478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06965" y="5776595"/>
            <a:ext cx="511810" cy="478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2" grpId="0" bldLvl="0" animBg="1"/>
      <p:bldP spid="2" grpId="1" animBg="1"/>
      <p:bldP spid="4" grpId="0" bldLvl="0" animBg="1"/>
      <p:bldP spid="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946150"/>
            <a:ext cx="9747250" cy="49657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090150" y="2776220"/>
            <a:ext cx="497205" cy="440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8875" y="749935"/>
            <a:ext cx="9874250" cy="60134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128250" y="749935"/>
            <a:ext cx="497205" cy="440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059670" y="2562225"/>
            <a:ext cx="519430" cy="440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00850" y="5593080"/>
            <a:ext cx="4144010" cy="440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35785" y="6217920"/>
            <a:ext cx="1379220" cy="440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0" y="788035"/>
            <a:ext cx="9804400" cy="54800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072120" y="1412875"/>
            <a:ext cx="61087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498090" y="3220085"/>
            <a:ext cx="542290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11665" y="5768975"/>
            <a:ext cx="93853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7625" y="1079500"/>
            <a:ext cx="9556750" cy="4699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842770" y="2950845"/>
            <a:ext cx="3900805" cy="478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549390" y="2950845"/>
            <a:ext cx="4396105" cy="1063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2770" y="4755515"/>
            <a:ext cx="3900805" cy="1094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4600" y="841375"/>
            <a:ext cx="9702800" cy="51752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20850" y="3302000"/>
            <a:ext cx="7191375" cy="2713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2026-01-26T02:51:52Z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