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24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3035300"/>
            <a:ext cx="6565900" cy="787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520" y="1316990"/>
            <a:ext cx="88392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3520" y="3217545"/>
            <a:ext cx="7391400" cy="226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63980" y="2113915"/>
            <a:ext cx="7846060" cy="3653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655" y="967105"/>
            <a:ext cx="974725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065" y="3210560"/>
            <a:ext cx="4997450" cy="266065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960" y="1226820"/>
            <a:ext cx="5060950" cy="274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6730" y="944245"/>
            <a:ext cx="4235450" cy="4406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03960" y="2366645"/>
            <a:ext cx="4973320" cy="176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230" y="1014095"/>
            <a:ext cx="4171950" cy="415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524250" y="1738630"/>
            <a:ext cx="132905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66300" cy="5835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05915" y="2171700"/>
            <a:ext cx="6414135" cy="442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266825"/>
            <a:ext cx="9785350" cy="4324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3380" y="2340610"/>
            <a:ext cx="5844540" cy="267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97355" y="5142230"/>
            <a:ext cx="756539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28200" cy="99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17065"/>
            <a:ext cx="9271000" cy="4349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7505" y="2948940"/>
            <a:ext cx="5775960" cy="341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19175"/>
            <a:ext cx="9829800" cy="4819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05280" y="1019175"/>
            <a:ext cx="9256395" cy="1385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46760"/>
            <a:ext cx="8922385" cy="59829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3035" y="746760"/>
            <a:ext cx="6978650" cy="200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3035" y="2804795"/>
            <a:ext cx="7038975" cy="3924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22325"/>
            <a:ext cx="9766300" cy="52133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689100"/>
            <a:ext cx="9232900" cy="3479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85240" y="1612900"/>
            <a:ext cx="9789160" cy="3761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49530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9709150" cy="466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18764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250" y="492252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120775"/>
            <a:ext cx="9207500" cy="4616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9060" y="1120775"/>
            <a:ext cx="9438640" cy="479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64540"/>
            <a:ext cx="9804400" cy="5441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968375"/>
            <a:ext cx="9290050" cy="4921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2395" y="3771900"/>
            <a:ext cx="6597015" cy="2186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207770"/>
            <a:ext cx="918845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95" y="4107815"/>
            <a:ext cx="3473450" cy="971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6335" y="1139190"/>
            <a:ext cx="9736455" cy="412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71525"/>
            <a:ext cx="9810750" cy="53149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0500" y="1019175"/>
            <a:ext cx="9271000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3900" y="1327150"/>
            <a:ext cx="8204200" cy="420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93900" y="1327150"/>
            <a:ext cx="260096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93900" y="1883410"/>
            <a:ext cx="8486775" cy="3738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904875"/>
            <a:ext cx="9251950" cy="5048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84935" y="904875"/>
            <a:ext cx="9743440" cy="5299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49300"/>
            <a:ext cx="9855200" cy="535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129095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8250" y="231140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250" y="511429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60425"/>
            <a:ext cx="9810750" cy="5137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8604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42175" y="49879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4430" y="733425"/>
            <a:ext cx="9791700" cy="210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890" y="2935605"/>
            <a:ext cx="9728200" cy="1397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1480" y="4332605"/>
            <a:ext cx="8737600" cy="208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0645" y="6323330"/>
            <a:ext cx="1238250" cy="349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6510" y="6395720"/>
            <a:ext cx="1257300" cy="355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6330" y="6323330"/>
            <a:ext cx="1403350" cy="450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128250" y="126111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39680" y="342900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60500"/>
            <a:ext cx="9791700" cy="393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18764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67290" y="435165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19175"/>
            <a:ext cx="9747250" cy="4819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202247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6505" y="402526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3145" y="5330190"/>
            <a:ext cx="98425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616075"/>
            <a:ext cx="9810750" cy="362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7420" y="3126740"/>
            <a:ext cx="7931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3940" y="4192905"/>
            <a:ext cx="7931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5875" y="1933575"/>
            <a:ext cx="708025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30855" y="3429000"/>
            <a:ext cx="5697855" cy="164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2026-01-26T03:04:14Z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