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3014662"/>
            <a:ext cx="754380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1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20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19262"/>
            <a:ext cx="112490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22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44824"/>
            <a:ext cx="1127760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885902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63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6792"/>
            <a:ext cx="11229975" cy="4705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344472" y="3825372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67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916832"/>
            <a:ext cx="1121092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1966" y="1976753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00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7818" y="570161"/>
            <a:ext cx="10486032" cy="609919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744350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93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6792"/>
            <a:ext cx="1121092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766414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59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21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1904745"/>
            <a:ext cx="280831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61044" y="3820630"/>
            <a:ext cx="340233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5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5752"/>
            <a:ext cx="11363325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1432339"/>
            <a:ext cx="41044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40939" y="3244431"/>
            <a:ext cx="169116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13167" y="5044202"/>
            <a:ext cx="169116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95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92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96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28800"/>
            <a:ext cx="112109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52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70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268760"/>
            <a:ext cx="11372850" cy="5328642"/>
            <a:chOff x="409575" y="1268760"/>
            <a:chExt cx="11372850" cy="53286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1268760"/>
              <a:ext cx="11372850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2996952"/>
              <a:ext cx="11315700" cy="3600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873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2026-02-03T12:16:21Z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