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862262"/>
            <a:ext cx="82200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9737"/>
            <a:ext cx="113538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515176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3515176"/>
            <a:ext cx="12131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38"/>
            <a:ext cx="70104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611209"/>
            <a:ext cx="114871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3068"/>
            <a:ext cx="11401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28800"/>
            <a:ext cx="11401425" cy="4374604"/>
            <a:chOff x="335360" y="1340768"/>
            <a:chExt cx="11401425" cy="4374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077072"/>
              <a:ext cx="1140142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753" y="836712"/>
            <a:ext cx="10592494" cy="589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71637"/>
            <a:ext cx="113538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369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52587"/>
            <a:ext cx="113633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68594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5179"/>
            <a:ext cx="11353800" cy="4810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364502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973410"/>
            <a:ext cx="1136332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2129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82" y="1406249"/>
            <a:ext cx="493395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492896"/>
            <a:ext cx="11572875" cy="410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79976" y="3188090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26261" y="3855747"/>
            <a:ext cx="2156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0318" y="4523403"/>
            <a:ext cx="21433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84032" y="6029573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292813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844824"/>
            <a:ext cx="105822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66925"/>
            <a:ext cx="115157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169607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0652" y="3606521"/>
            <a:ext cx="24069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20772" y="5287256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05442" y="2435402"/>
            <a:ext cx="20787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3875562"/>
            <a:ext cx="2078789" cy="374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43112"/>
            <a:ext cx="115157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2176398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67282" y="3598798"/>
            <a:ext cx="19652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9787"/>
            <a:ext cx="115443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3454198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7" y="3454198"/>
            <a:ext cx="7920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4394132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6348" y="4394132"/>
            <a:ext cx="17218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340768"/>
            <a:ext cx="11372850" cy="5375247"/>
            <a:chOff x="409575" y="1340768"/>
            <a:chExt cx="11372850" cy="53752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340768"/>
              <a:ext cx="113728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4010915"/>
              <a:ext cx="11353800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23389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7569" y="2233892"/>
            <a:ext cx="14168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36998" y="2233892"/>
            <a:ext cx="14168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68084" y="4962577"/>
            <a:ext cx="19437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63952" y="4962577"/>
            <a:ext cx="102501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