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947987"/>
            <a:ext cx="100679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2048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91440" y="49411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397843"/>
            <a:ext cx="1142047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27652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57412"/>
            <a:ext cx="113823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06952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40481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924944"/>
            <a:ext cx="114681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15152"/>
            <a:ext cx="10343132" cy="577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92" y="1315356"/>
            <a:ext cx="11000730" cy="543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369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556792"/>
            <a:ext cx="11372850" cy="4677147"/>
            <a:chOff x="409575" y="1952625"/>
            <a:chExt cx="11372850" cy="46771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952625"/>
              <a:ext cx="11372850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77072"/>
              <a:ext cx="6524625" cy="2552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368123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637009"/>
            <a:ext cx="49244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861145"/>
            <a:ext cx="11658600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3217118"/>
            <a:ext cx="18280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57163" y="3812204"/>
            <a:ext cx="9512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90190" y="5133004"/>
            <a:ext cx="176159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378869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509837"/>
            <a:ext cx="11525250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524351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53179" y="3801609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02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4070843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33550" y="5362614"/>
            <a:ext cx="14863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04112" y="1844824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62740" y="3840305"/>
            <a:ext cx="19210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4272" y="4507961"/>
            <a:ext cx="19210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688177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28835" y="2688177"/>
            <a:ext cx="8073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7978" y="3965434"/>
            <a:ext cx="86637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49406" y="3965434"/>
            <a:ext cx="15751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8684" y="4603927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37654" y="5895699"/>
            <a:ext cx="13145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7978" y="5895699"/>
            <a:ext cx="849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649858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096000" y="3678886"/>
            <a:ext cx="15905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9151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556792"/>
            <a:ext cx="113728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377652"/>
            <a:ext cx="11506200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577589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2026-02-04T04:47:26Z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