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3052762"/>
            <a:ext cx="78105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813" y="908720"/>
            <a:ext cx="10378649" cy="538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6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3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40" y="908720"/>
            <a:ext cx="10503860" cy="542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4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6812" y="2535876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8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5840" y="2811821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7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371150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81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16832"/>
            <a:ext cx="106775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90725"/>
            <a:ext cx="1129665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6812" y="3212976"/>
            <a:ext cx="8887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079326"/>
            <a:ext cx="11344275" cy="5734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23890" y="2737948"/>
            <a:ext cx="219624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4466140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00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40"/>
            <a:ext cx="11239500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96190" y="2046896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7332" y="2845181"/>
            <a:ext cx="17702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45544" y="3661403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2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443514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4238029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39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2122" y="1587685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795343"/>
            <a:ext cx="213797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15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76475"/>
            <a:ext cx="11363325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126454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80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1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338370" cy="527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0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