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971800"/>
            <a:ext cx="82962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91452" y="256455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286423" y="347895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5567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46092" y="43651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4652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69750"/>
            <a:ext cx="10337800" cy="5555594"/>
            <a:chOff x="366712" y="1556792"/>
            <a:chExt cx="11458575" cy="6157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556792"/>
              <a:ext cx="114109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6066872"/>
              <a:ext cx="1145857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14500"/>
            <a:ext cx="114681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56" y="821854"/>
            <a:ext cx="10440107" cy="575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6369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88840"/>
            <a:ext cx="114204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98209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96" y="1441242"/>
            <a:ext cx="49434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2636912"/>
            <a:ext cx="11553825" cy="399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26138" y="6015059"/>
            <a:ext cx="19859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288313"/>
            <a:chOff x="304800" y="1340768"/>
            <a:chExt cx="11582400" cy="5288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543106"/>
              <a:ext cx="11582400" cy="2085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1338830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93367" y="2021001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25710" y="3341802"/>
            <a:ext cx="14980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09366" y="4619059"/>
            <a:ext cx="240671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16079" y="5265951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47837"/>
            <a:ext cx="114109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5" y="2377908"/>
            <a:ext cx="268113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3791341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28825"/>
            <a:ext cx="1153477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65824" y="2054057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4510" y="3476456"/>
            <a:ext cx="23781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5184576"/>
            <a:chOff x="328612" y="1340768"/>
            <a:chExt cx="1153477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648919"/>
              <a:ext cx="11515725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91944" y="3336249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7372" y="3989392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51584" y="5324706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62670" y="5339220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21937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86104" y="2219378"/>
            <a:ext cx="1730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480376" y="2219378"/>
            <a:ext cx="19952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313377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115342" y="5006121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663952" y="5006121"/>
            <a:ext cx="14309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262"/>
            <a:ext cx="114014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09708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67516" y="30541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882"/>
            <a:ext cx="67722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25" y="1533525"/>
            <a:ext cx="11096550" cy="518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2026-02-04T05:18:49Z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