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3062287"/>
            <a:ext cx="73533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81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16832"/>
            <a:ext cx="11372850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647451"/>
            <a:ext cx="15841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31904" y="3647451"/>
            <a:ext cx="190209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496566"/>
            <a:ext cx="11401425" cy="4898107"/>
            <a:chOff x="395287" y="1352550"/>
            <a:chExt cx="11401425" cy="48981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352550"/>
              <a:ext cx="11401425" cy="4152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517232"/>
              <a:ext cx="3886200" cy="733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221560" y="2348880"/>
            <a:ext cx="15841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47045" y="2348880"/>
            <a:ext cx="15841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52531" y="4830824"/>
            <a:ext cx="15841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482817" y="4830824"/>
            <a:ext cx="15841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744072" y="4830824"/>
            <a:ext cx="15841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2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365821"/>
            <a:ext cx="15841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40128" y="2365821"/>
            <a:ext cx="247209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24503" y="2365821"/>
            <a:ext cx="14970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45272" y="4992907"/>
            <a:ext cx="15841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12024" y="4992907"/>
            <a:ext cx="22322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912423" y="4992907"/>
            <a:ext cx="149116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12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04664"/>
            <a:ext cx="40386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1412776"/>
            <a:ext cx="111442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08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480809"/>
            <a:ext cx="100811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78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579442"/>
            <a:ext cx="100811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51558" y="3321156"/>
            <a:ext cx="100811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89158" y="5091899"/>
            <a:ext cx="100811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69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80812" y="2550390"/>
            <a:ext cx="100811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1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62112"/>
            <a:ext cx="1135380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3472542"/>
            <a:ext cx="100811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2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836712"/>
            <a:ext cx="11353800" cy="584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01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77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56114" y="1933773"/>
            <a:ext cx="29523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71273" y="3719030"/>
            <a:ext cx="342381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50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03934" y="1659693"/>
            <a:ext cx="324824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74677" y="3327964"/>
            <a:ext cx="226959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67608" y="4155278"/>
            <a:ext cx="323387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72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00808"/>
            <a:ext cx="11201400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3399972"/>
            <a:ext cx="2304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98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38375"/>
            <a:ext cx="11353800" cy="2381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3097988"/>
            <a:ext cx="27363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16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927371"/>
            <a:ext cx="33123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26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33600"/>
            <a:ext cx="11430000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056873"/>
            <a:ext cx="35283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55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14562"/>
            <a:ext cx="11410950" cy="2428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056873"/>
            <a:ext cx="15841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77560" y="3056873"/>
            <a:ext cx="270687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09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2026-02-03T12:25:31Z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