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2486025"/>
            <a:ext cx="77343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9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8840"/>
            <a:ext cx="114300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61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5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27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9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26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3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700808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515093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444008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256808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69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832737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761651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734108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604965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6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66937"/>
            <a:ext cx="1133475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460" y="2264223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2460" y="4034965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23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3647451"/>
            <a:ext cx="32403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9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766976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5462165"/>
            <a:ext cx="20162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47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28812"/>
            <a:ext cx="1132522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192777"/>
            <a:ext cx="28083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8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52650"/>
            <a:ext cx="11306175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992977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05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2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1789195"/>
            <a:ext cx="20162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48328" y="4494606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03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47887"/>
            <a:ext cx="11382375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42462" y="2236319"/>
            <a:ext cx="30603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45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4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03912" y="1559219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67797" y="4273390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34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2026-02-03T12:14:57Z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