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7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919412"/>
            <a:ext cx="5629275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6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95500"/>
            <a:ext cx="115252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16324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456" y="350929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6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371703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4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66975"/>
            <a:ext cx="1136332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0876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88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2272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0912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51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253723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1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43162"/>
            <a:ext cx="11610975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56626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9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724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847528" y="4733429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7887" y="4733429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01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075362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1770561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3338104"/>
            <a:ext cx="14291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0" y="5511003"/>
            <a:ext cx="14291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31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9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2132856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77001" y="4048742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1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897799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24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12776"/>
            <a:ext cx="11649075" cy="4981575"/>
            <a:chOff x="271462" y="1412776"/>
            <a:chExt cx="11649075" cy="49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12776"/>
              <a:ext cx="1164907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270151"/>
              <a:ext cx="11601450" cy="3124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11506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336249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85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3125"/>
            <a:ext cx="1174432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88968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2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8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4653136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4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89250" y="141908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1536" y="2057716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70850" y="3334973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72450" y="5280465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21708" y="2725372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0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700808"/>
            <a:ext cx="11677650" cy="4474234"/>
            <a:chOff x="257175" y="1484784"/>
            <a:chExt cx="11677650" cy="4474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84784"/>
              <a:ext cx="1167765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2739568"/>
              <a:ext cx="11563350" cy="3219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13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7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43087"/>
            <a:ext cx="110109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013" y="1881575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013" y="2549232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013" y="3216889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0013" y="385551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0013" y="446511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4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4080" y="1824081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4080" y="3955293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89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14300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013" y="1988840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013" y="2656497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013" y="3324154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0013" y="3962782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0013" y="4572382"/>
            <a:ext cx="8134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8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5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196752"/>
            <a:ext cx="11620500" cy="5539344"/>
            <a:chOff x="285750" y="1412776"/>
            <a:chExt cx="11620500" cy="5539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412776"/>
              <a:ext cx="11620500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2618245"/>
              <a:ext cx="11563350" cy="433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20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0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90737"/>
            <a:ext cx="1158240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9396" y="2227101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65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1758302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6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57412"/>
            <a:ext cx="1159192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56129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32856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6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073663"/>
            <a:ext cx="11630025" cy="5091641"/>
            <a:chOff x="280987" y="836712"/>
            <a:chExt cx="11630025" cy="50916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836712"/>
              <a:ext cx="1163002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2080253"/>
              <a:ext cx="11572875" cy="384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422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4080" y="1824081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4080" y="3955293"/>
            <a:ext cx="6674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0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9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04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484784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371641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8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57412"/>
            <a:ext cx="115062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13149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1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787330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6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836712"/>
            <a:ext cx="116205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8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271" y="817877"/>
            <a:ext cx="10673457" cy="585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0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7906" y="1513812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420" y="4084795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3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34802"/>
            <a:ext cx="113347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58525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4128337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87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814512"/>
            <a:ext cx="11696700" cy="3814755"/>
            <a:chOff x="247650" y="1814512"/>
            <a:chExt cx="11696700" cy="3814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814512"/>
              <a:ext cx="11696700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48242"/>
              <a:ext cx="4238625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8" y="5078955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40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400300"/>
            <a:ext cx="11182350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9890" y="255095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853777"/>
            <a:ext cx="11687175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204864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01926" y="475937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5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011077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81061" y="5204219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99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297" y="1052736"/>
            <a:ext cx="10728359" cy="522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3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700808"/>
            <a:ext cx="11639550" cy="4286250"/>
            <a:chOff x="276225" y="1857375"/>
            <a:chExt cx="11639550" cy="4286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857375"/>
              <a:ext cx="1163955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5000625"/>
              <a:ext cx="11572875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291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6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556792"/>
            <a:ext cx="11658600" cy="4819650"/>
            <a:chOff x="266700" y="1412776"/>
            <a:chExt cx="11658600" cy="4819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3917851"/>
              <a:ext cx="11534775" cy="2314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28248" y="4373389"/>
            <a:ext cx="33123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2991" y="5012017"/>
            <a:ext cx="18049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1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5609" y="1997125"/>
            <a:ext cx="15570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32180" y="2635754"/>
            <a:ext cx="30439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4955682"/>
            <a:ext cx="28803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13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71675"/>
            <a:ext cx="115633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41615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32356" y="2889687"/>
            <a:ext cx="304376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66900"/>
            <a:ext cx="1155382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609767"/>
            <a:ext cx="10657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248394"/>
            <a:ext cx="10657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3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3687" y="1700808"/>
            <a:ext cx="11598275" cy="4469456"/>
            <a:chOff x="293687" y="1484784"/>
            <a:chExt cx="11598275" cy="4469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4" y="2138362"/>
              <a:ext cx="5743575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687" y="4735040"/>
              <a:ext cx="10410825" cy="12192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95874" y="306273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5874" y="497861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82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33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587727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7768" y="5877272"/>
            <a:ext cx="10646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8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464430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1384" y="2464430"/>
            <a:ext cx="98063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4470" y="5265687"/>
            <a:ext cx="11411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6788" y="5265687"/>
            <a:ext cx="12950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82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20486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2204864"/>
            <a:ext cx="14860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28381" y="5020635"/>
            <a:ext cx="104022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8267" y="5731834"/>
            <a:ext cx="16593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70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4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164016"/>
            <a:ext cx="116395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1233503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15064" y="4107331"/>
            <a:ext cx="17933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2321" y="6255445"/>
            <a:ext cx="17933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124744"/>
            <a:ext cx="1169670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136260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91820" y="1861974"/>
            <a:ext cx="9525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935" y="2593932"/>
            <a:ext cx="9525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293269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88088" y="3293269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2846" y="5458796"/>
            <a:ext cx="16748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63017" y="5458796"/>
            <a:ext cx="164960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81212"/>
            <a:ext cx="116967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235602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77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7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908720"/>
            <a:ext cx="115919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9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3602044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4313243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5009929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5721129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44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3215" y="1340768"/>
            <a:ext cx="10445570" cy="5437875"/>
            <a:chOff x="407368" y="1220738"/>
            <a:chExt cx="11288936" cy="5876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20738"/>
              <a:ext cx="1086802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379" y="2420888"/>
              <a:ext cx="11210925" cy="4676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28484" y="141277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0492" y="259393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0492" y="381313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00492" y="564193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9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801844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513043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224243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3920929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4617615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360" y="5328815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85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912024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623223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319909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031109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4727795"/>
            <a:ext cx="1161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2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273102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894" y="473342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3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08295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42900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1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2026-02-03T12:12:07Z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