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39" r:id="rId3"/>
    <p:sldId id="340" r:id="rId4"/>
    <p:sldId id="341" r:id="rId5"/>
    <p:sldId id="342" r:id="rId6"/>
    <p:sldId id="343" r:id="rId7"/>
    <p:sldId id="344" r:id="rId8"/>
    <p:sldId id="345" r:id="rId9"/>
    <p:sldId id="346" r:id="rId10"/>
    <p:sldId id="347" r:id="rId11"/>
    <p:sldId id="348" r:id="rId12"/>
    <p:sldId id="349" r:id="rId13"/>
    <p:sldId id="350" r:id="rId14"/>
    <p:sldId id="351" r:id="rId15"/>
    <p:sldId id="352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2514600"/>
            <a:ext cx="7620000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692696"/>
            <a:ext cx="11353800" cy="601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449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340768"/>
            <a:ext cx="111918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49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00808"/>
            <a:ext cx="1142047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4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556792"/>
            <a:ext cx="11210925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1628800"/>
            <a:ext cx="8510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2557714"/>
            <a:ext cx="8510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3457600"/>
            <a:ext cx="8510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4313943"/>
            <a:ext cx="8510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55440" y="5213829"/>
            <a:ext cx="8510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303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12776"/>
            <a:ext cx="11258550" cy="5210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1412776"/>
            <a:ext cx="8510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3241576"/>
            <a:ext cx="8510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55440" y="4997805"/>
            <a:ext cx="8510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7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124075"/>
            <a:ext cx="11325225" cy="2609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6524" y="2153103"/>
            <a:ext cx="8510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96524" y="3981903"/>
            <a:ext cx="8510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969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945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475" y="1168286"/>
            <a:ext cx="11449050" cy="5581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0096" y="1314167"/>
            <a:ext cx="151216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5186220"/>
            <a:ext cx="288032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856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68127"/>
            <a:ext cx="11382375" cy="5229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92144" y="1501163"/>
            <a:ext cx="259228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56040" y="4194487"/>
            <a:ext cx="316835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769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985962"/>
            <a:ext cx="11420475" cy="2886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93380" y="2264785"/>
            <a:ext cx="216024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229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72816"/>
            <a:ext cx="11420475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3674052"/>
            <a:ext cx="266429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940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5210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2348880"/>
            <a:ext cx="30243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44272" y="4151507"/>
            <a:ext cx="288032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237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334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76120" y="1458183"/>
            <a:ext cx="237626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15680" y="4157840"/>
            <a:ext cx="2032135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084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77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2026-02-03T12:14:17Z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