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6237" y="2679179"/>
            <a:ext cx="11439525" cy="1685925"/>
            <a:chOff x="376237" y="3009900"/>
            <a:chExt cx="11439525" cy="16859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86062" y="3009900"/>
              <a:ext cx="6619875" cy="838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6237" y="3924300"/>
              <a:ext cx="11439525" cy="771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7438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809750"/>
            <a:ext cx="10772775" cy="3238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9612" y="1824084"/>
            <a:ext cx="1091649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709612" y="2607855"/>
            <a:ext cx="1091649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09612" y="3406141"/>
            <a:ext cx="1091649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709612" y="4189913"/>
            <a:ext cx="1091649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5417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13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00808"/>
            <a:ext cx="115538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394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72816"/>
            <a:ext cx="114871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844824"/>
            <a:ext cx="113538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78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28800"/>
            <a:ext cx="1143000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311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988840"/>
            <a:ext cx="1146810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079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138362"/>
            <a:ext cx="11363325" cy="2581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319811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6043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2734" y="3332753"/>
            <a:ext cx="8406532" cy="32645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328294" y="249212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960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914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69226" y="266503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5971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83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4038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12424" y="3861048"/>
            <a:ext cx="16561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092194" y="4644820"/>
            <a:ext cx="214782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946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4314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96000" y="3702172"/>
            <a:ext cx="15841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343472" y="4819772"/>
            <a:ext cx="22322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2336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656" y="950901"/>
            <a:ext cx="10654977" cy="54791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55748" y="558924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197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525" y="1772816"/>
            <a:ext cx="11410950" cy="3813969"/>
            <a:chOff x="390525" y="1919287"/>
            <a:chExt cx="11410950" cy="38139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1919287"/>
              <a:ext cx="11410950" cy="3019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0050" y="5076031"/>
              <a:ext cx="11391900" cy="6572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560496" y="4785863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1405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72816"/>
            <a:ext cx="11496675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15188" y="255004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3107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00808"/>
            <a:ext cx="11515725" cy="4133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329949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8332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980728"/>
            <a:ext cx="11544300" cy="5467350"/>
            <a:chOff x="323850" y="764704"/>
            <a:chExt cx="11544300" cy="54673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3850" y="764704"/>
              <a:ext cx="11544300" cy="3152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8150" y="3974629"/>
              <a:ext cx="11315700" cy="22574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110514" y="4973385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8462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411560"/>
            <a:ext cx="111537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10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12776"/>
            <a:ext cx="110871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358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33550"/>
            <a:ext cx="11382375" cy="3390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3740" y="355815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83421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1491605"/>
            <a:ext cx="11515725" cy="4817715"/>
            <a:chOff x="338137" y="1428750"/>
            <a:chExt cx="11515725" cy="48177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428750"/>
              <a:ext cx="11515725" cy="4000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3862" y="5589240"/>
              <a:ext cx="11344275" cy="657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55337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28800"/>
            <a:ext cx="11430000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58986" y="247838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3285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733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983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84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4724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1628800"/>
            <a:ext cx="89683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55440" y="3140968"/>
            <a:ext cx="89683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55440" y="4005064"/>
            <a:ext cx="89683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055440" y="4797152"/>
            <a:ext cx="89683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055440" y="5617427"/>
            <a:ext cx="89683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395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9575" y="1772816"/>
            <a:ext cx="11547117" cy="3930005"/>
            <a:chOff x="409575" y="1412776"/>
            <a:chExt cx="11547117" cy="39300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9575" y="1412776"/>
              <a:ext cx="11372850" cy="771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2392" y="2132856"/>
              <a:ext cx="11544300" cy="32099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96910" y="1902318"/>
            <a:ext cx="89683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911424" y="2665940"/>
            <a:ext cx="89683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911424" y="3486494"/>
            <a:ext cx="89683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940452" y="4250116"/>
            <a:ext cx="89683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940452" y="5041363"/>
            <a:ext cx="89683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5283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24025"/>
            <a:ext cx="1143952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55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2026-02-04T04:58:52Z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