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3081337"/>
            <a:ext cx="82200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53561" y="3457434"/>
            <a:ext cx="1342932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43639" y="5891786"/>
            <a:ext cx="1220847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1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44341" y="3371985"/>
            <a:ext cx="1220847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70354" y="1832248"/>
            <a:ext cx="1220847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35039" y="4618990"/>
            <a:ext cx="1220847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95500"/>
            <a:ext cx="113823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64704"/>
            <a:ext cx="8064896" cy="588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978" y="778847"/>
            <a:ext cx="9300044" cy="585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1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55025"/>
            <a:ext cx="833855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2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85975"/>
            <a:ext cx="112585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06953"/>
            <a:ext cx="833855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62162"/>
            <a:ext cx="112966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996952"/>
            <a:ext cx="833855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2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387"/>
            <a:ext cx="11620500" cy="4567808"/>
            <a:chOff x="285750" y="1484387"/>
            <a:chExt cx="11620500" cy="4567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84387"/>
              <a:ext cx="505777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2708920"/>
              <a:ext cx="11620500" cy="3343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338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11535"/>
            <a:ext cx="113728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229678"/>
            <a:ext cx="833855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71675"/>
            <a:ext cx="112204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87073"/>
            <a:ext cx="833855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7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795037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4974" y="3986694"/>
            <a:ext cx="18690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212"/>
            <a:ext cx="114776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685698"/>
            <a:ext cx="26642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3149253"/>
            <a:ext cx="186909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3875562"/>
            <a:ext cx="129303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6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28812"/>
            <a:ext cx="1150620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867450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3602044"/>
            <a:ext cx="129303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4342272"/>
            <a:ext cx="1181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4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57387"/>
            <a:ext cx="11572875" cy="294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743149" y="3523245"/>
            <a:ext cx="10742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263473"/>
            <a:ext cx="107429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64453" y="4263473"/>
            <a:ext cx="12552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0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723434"/>
            <a:ext cx="1181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09232" y="2737948"/>
            <a:ext cx="16867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1632" y="4189378"/>
            <a:ext cx="1181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46604" y="4189378"/>
            <a:ext cx="1181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34160" y="4189378"/>
            <a:ext cx="118172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3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153772"/>
            <a:ext cx="11496675" cy="5500680"/>
            <a:chOff x="347662" y="1196752"/>
            <a:chExt cx="11496675" cy="550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1196752"/>
              <a:ext cx="114966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3963757"/>
              <a:ext cx="11420475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52184" y="2147370"/>
            <a:ext cx="1512168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9441" y="3090799"/>
            <a:ext cx="1512168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20070" y="4919600"/>
            <a:ext cx="1564162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45556" y="4919600"/>
            <a:ext cx="2207028" cy="64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5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81990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75" y="1755524"/>
            <a:ext cx="10525249" cy="495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2026-02-04T06:16:55Z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