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702" autoAdjust="0"/>
  </p:normalViewPr>
  <p:slideViewPr>
    <p:cSldViewPr showGuides="1">
      <p:cViewPr varScale="1">
        <p:scale>
          <a:sx n="65" d="100"/>
          <a:sy n="65" d="100"/>
        </p:scale>
        <p:origin x="12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44624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057525"/>
            <a:ext cx="728662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1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556792"/>
            <a:ext cx="11344275" cy="4824536"/>
            <a:chOff x="423862" y="1412776"/>
            <a:chExt cx="11344275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760812"/>
              <a:ext cx="11344275" cy="2476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87688" y="2373495"/>
            <a:ext cx="194421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2373495"/>
            <a:ext cx="143318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240" y="2373495"/>
            <a:ext cx="187212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855640" y="4851224"/>
            <a:ext cx="1637091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0350" y="4851224"/>
            <a:ext cx="252986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4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46100"/>
            <a:ext cx="113538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913091"/>
            <a:ext cx="180020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03461" y="3690431"/>
            <a:ext cx="948123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90907" y="3690431"/>
            <a:ext cx="176107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22249" y="3690431"/>
            <a:ext cx="1761077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71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71712"/>
            <a:ext cx="11296650" cy="231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56040" y="3068960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87731" y="3068960"/>
            <a:ext cx="172819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5834" y="3865373"/>
            <a:ext cx="136980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40195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484784"/>
            <a:ext cx="11296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3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24744"/>
            <a:ext cx="11325225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3474407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772816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6376" y="3336145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53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052736"/>
            <a:ext cx="11325225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44700" y="3300895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79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9856" y="1571540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96876" y="5494610"/>
            <a:ext cx="115212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9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7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557955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59946" y="4256909"/>
            <a:ext cx="286038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689" y="5082819"/>
            <a:ext cx="192255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9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0848"/>
            <a:ext cx="1131570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150499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3787570"/>
            <a:ext cx="2448272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1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238375"/>
            <a:ext cx="11325225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263287"/>
            <a:ext cx="3240360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45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441556"/>
            <a:ext cx="4464496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2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44100" y="1427524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701665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8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502427"/>
            <a:ext cx="309634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23035" y="3921162"/>
            <a:ext cx="2312925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9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33562"/>
            <a:ext cx="114109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18651"/>
            <a:ext cx="2736304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3911" y="3518651"/>
            <a:ext cx="997669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09692" y="3518651"/>
            <a:ext cx="1292638" cy="602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4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2026-02-03T12:21:37Z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