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2633662"/>
            <a:ext cx="75628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37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700808"/>
            <a:ext cx="11382375" cy="4176464"/>
            <a:chOff x="404812" y="1412776"/>
            <a:chExt cx="11382375" cy="41764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412776"/>
              <a:ext cx="11287125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2426940"/>
              <a:ext cx="11382375" cy="3162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570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826343"/>
            <a:ext cx="11477625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36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804317"/>
            <a:ext cx="11296650" cy="5793035"/>
            <a:chOff x="447675" y="692696"/>
            <a:chExt cx="11296650" cy="57930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692696"/>
              <a:ext cx="11296650" cy="4943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6725" y="5733256"/>
              <a:ext cx="11258550" cy="752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293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435"/>
          <a:stretch/>
        </p:blipFill>
        <p:spPr>
          <a:xfrm>
            <a:off x="352425" y="1412776"/>
            <a:ext cx="11487150" cy="510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49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1412776"/>
            <a:ext cx="11220450" cy="502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5440" y="4077072"/>
            <a:ext cx="8640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860843"/>
            <a:ext cx="8640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5717186"/>
            <a:ext cx="8640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63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628800"/>
            <a:ext cx="8887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514172"/>
            <a:ext cx="8887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326972"/>
            <a:ext cx="8887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068686"/>
            <a:ext cx="8887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363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76412"/>
            <a:ext cx="11153775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3906" y="1741005"/>
            <a:ext cx="8887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3906" y="3555291"/>
            <a:ext cx="8887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3906" y="4411634"/>
            <a:ext cx="8887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32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15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1832737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23697" y="3676052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1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268760"/>
            <a:ext cx="11382375" cy="5328592"/>
            <a:chOff x="404812" y="1412776"/>
            <a:chExt cx="11382375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412776"/>
              <a:ext cx="11277600" cy="3629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5064968"/>
              <a:ext cx="11382375" cy="1676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92344" y="1472697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08168" y="3345039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18340" y="5014182"/>
            <a:ext cx="18736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37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3388447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63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88840"/>
            <a:ext cx="1143952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2912857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29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16832"/>
            <a:ext cx="1137285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3933056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01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09787"/>
            <a:ext cx="11382375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2279299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38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55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2026-02-03T12:15:31Z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