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3501008"/>
            <a:ext cx="855345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271032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1271" y="3271032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1556" y="4199946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51784" y="4199946"/>
            <a:ext cx="153669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90737"/>
            <a:ext cx="115157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03394" y="2983000"/>
            <a:ext cx="119590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2983000"/>
            <a:ext cx="331236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40294"/>
            <a:ext cx="11572875" cy="5486400"/>
            <a:chOff x="309562" y="1340768"/>
            <a:chExt cx="11572875" cy="5486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340768"/>
              <a:ext cx="11572875" cy="2771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4112543"/>
              <a:ext cx="11401425" cy="2714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65585" y="2138650"/>
            <a:ext cx="1591751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96000" y="2138650"/>
            <a:ext cx="1154594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15086" y="2138650"/>
            <a:ext cx="1841354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19873" y="4869160"/>
            <a:ext cx="1591751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15680" y="4869160"/>
            <a:ext cx="1591751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32289"/>
            <a:ext cx="68770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76872"/>
            <a:ext cx="11420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528326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544326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371641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373127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331070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08545"/>
            <a:ext cx="5000625" cy="1143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225" y="2060848"/>
            <a:ext cx="11639550" cy="4506231"/>
            <a:chOff x="276225" y="2060848"/>
            <a:chExt cx="11639550" cy="450623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2060848"/>
              <a:ext cx="11639550" cy="4029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6119404"/>
              <a:ext cx="2686050" cy="447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462472" y="2766414"/>
            <a:ext cx="14093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04301" y="3448585"/>
            <a:ext cx="14093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0187" y="4116241"/>
            <a:ext cx="19640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44885" y="5468023"/>
            <a:ext cx="19640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234" y="548680"/>
            <a:ext cx="10758891" cy="62922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623324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502377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351756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229200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6187143"/>
            <a:ext cx="9883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980728"/>
            <a:ext cx="11590164" cy="5832648"/>
            <a:chOff x="319087" y="1363514"/>
            <a:chExt cx="11590164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628800"/>
              <a:ext cx="89535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80376" y="1363514"/>
              <a:ext cx="242887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3148037"/>
              <a:ext cx="11553825" cy="40481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197474" y="1283274"/>
            <a:ext cx="23241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47188" y="2720188"/>
            <a:ext cx="23241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08368" y="4142851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69967" y="5550737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175886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88924" y="3097988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324" y="4433302"/>
            <a:ext cx="29528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4322124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55140" y="5004295"/>
            <a:ext cx="178893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441804"/>
            <a:ext cx="21602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73805" y="5418719"/>
            <a:ext cx="21602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600325"/>
            <a:ext cx="11477625" cy="165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520948"/>
            <a:ext cx="259228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54968"/>
            <a:ext cx="114681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4984710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90930" y="4984710"/>
            <a:ext cx="211318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4984710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76450"/>
            <a:ext cx="115062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08496" y="694010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020845"/>
            <a:ext cx="13154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9518" y="3020845"/>
            <a:ext cx="157897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