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5"/>
  </p:notesMasterIdLst>
  <p:handoutMasterIdLst>
    <p:handoutMasterId r:id="rId76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320" r:id="rId12"/>
    <p:sldId id="321" r:id="rId13"/>
    <p:sldId id="322" r:id="rId14"/>
    <p:sldId id="323" r:id="rId15"/>
    <p:sldId id="324" r:id="rId16"/>
    <p:sldId id="325" r:id="rId17"/>
    <p:sldId id="326" r:id="rId18"/>
    <p:sldId id="327" r:id="rId19"/>
    <p:sldId id="328" r:id="rId20"/>
    <p:sldId id="266" r:id="rId21"/>
    <p:sldId id="267" r:id="rId22"/>
    <p:sldId id="268" r:id="rId23"/>
    <p:sldId id="269" r:id="rId24"/>
    <p:sldId id="270" r:id="rId25"/>
    <p:sldId id="271" r:id="rId26"/>
    <p:sldId id="272" r:id="rId27"/>
    <p:sldId id="273" r:id="rId28"/>
    <p:sldId id="274" r:id="rId29"/>
    <p:sldId id="275" r:id="rId30"/>
    <p:sldId id="276" r:id="rId31"/>
    <p:sldId id="277" r:id="rId32"/>
    <p:sldId id="278" r:id="rId33"/>
    <p:sldId id="279" r:id="rId34"/>
    <p:sldId id="280" r:id="rId35"/>
    <p:sldId id="281" r:id="rId36"/>
    <p:sldId id="282" r:id="rId37"/>
    <p:sldId id="283" r:id="rId38"/>
    <p:sldId id="284" r:id="rId39"/>
    <p:sldId id="285" r:id="rId40"/>
    <p:sldId id="286" r:id="rId41"/>
    <p:sldId id="287" r:id="rId42"/>
    <p:sldId id="288" r:id="rId43"/>
    <p:sldId id="289" r:id="rId44"/>
    <p:sldId id="291" r:id="rId45"/>
    <p:sldId id="290" r:id="rId46"/>
    <p:sldId id="292" r:id="rId47"/>
    <p:sldId id="293" r:id="rId48"/>
    <p:sldId id="294" r:id="rId49"/>
    <p:sldId id="295" r:id="rId50"/>
    <p:sldId id="296" r:id="rId51"/>
    <p:sldId id="297" r:id="rId52"/>
    <p:sldId id="298" r:id="rId53"/>
    <p:sldId id="299" r:id="rId54"/>
    <p:sldId id="300" r:id="rId55"/>
    <p:sldId id="301" r:id="rId56"/>
    <p:sldId id="302" r:id="rId57"/>
    <p:sldId id="303" r:id="rId58"/>
    <p:sldId id="304" r:id="rId59"/>
    <p:sldId id="305" r:id="rId60"/>
    <p:sldId id="306" r:id="rId61"/>
    <p:sldId id="307" r:id="rId62"/>
    <p:sldId id="308" r:id="rId63"/>
    <p:sldId id="309" r:id="rId64"/>
    <p:sldId id="310" r:id="rId65"/>
    <p:sldId id="311" r:id="rId66"/>
    <p:sldId id="312" r:id="rId67"/>
    <p:sldId id="313" r:id="rId68"/>
    <p:sldId id="314" r:id="rId69"/>
    <p:sldId id="315" r:id="rId70"/>
    <p:sldId id="316" r:id="rId71"/>
    <p:sldId id="317" r:id="rId72"/>
    <p:sldId id="318" r:id="rId73"/>
    <p:sldId id="319" r:id="rId74"/>
  </p:sldIdLst>
  <p:sldSz cx="12192000" cy="6858000"/>
  <p:notesSz cx="6858000" cy="9144000"/>
  <p:custDataLst>
    <p:tags r:id="rId7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8F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7512" y="2995612"/>
            <a:ext cx="6276975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229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95462"/>
            <a:ext cx="11610975" cy="3267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4990" y="1893704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475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72816"/>
            <a:ext cx="11658600" cy="3933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8532" y="3832582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443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481262"/>
            <a:ext cx="11763375" cy="1895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2564904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91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1650"/>
            <a:ext cx="10382250" cy="3314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2544161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76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143125"/>
            <a:ext cx="10506075" cy="2571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233330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516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700808"/>
            <a:ext cx="11620500" cy="3857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4428" y="2414659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388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132856"/>
            <a:ext cx="11496675" cy="3228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204864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202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5124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45308" y="3797325"/>
            <a:ext cx="151216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27936" y="5234239"/>
            <a:ext cx="180822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398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56792"/>
            <a:ext cx="11630025" cy="4305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20136" y="1824081"/>
            <a:ext cx="129614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233050" y="2636881"/>
            <a:ext cx="231933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039907" y="3928653"/>
            <a:ext cx="184006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118421" y="3928653"/>
            <a:ext cx="152047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418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323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72816"/>
            <a:ext cx="11553825" cy="3933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4428" y="3782811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463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7650" y="1699893"/>
            <a:ext cx="11696700" cy="4537419"/>
            <a:chOff x="247650" y="1405040"/>
            <a:chExt cx="11696700" cy="453741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1462" y="1405040"/>
              <a:ext cx="11649075" cy="2000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7650" y="3284984"/>
              <a:ext cx="11696700" cy="26574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544272" y="2413470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920536" y="3690727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6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72816"/>
            <a:ext cx="11677650" cy="3819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92544" y="1755867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272464" y="3076683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88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157412"/>
            <a:ext cx="11639550" cy="2543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78592" y="2824470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395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4714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43872" y="5568497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592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28800"/>
            <a:ext cx="11620500" cy="4533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320136" y="1628800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636479" y="2949600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86308" y="4923543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567608" y="5562171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740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56792"/>
            <a:ext cx="11630025" cy="4514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35050" y="4869160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885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166937"/>
            <a:ext cx="1159192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393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6792"/>
            <a:ext cx="1160145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446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859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09712"/>
            <a:ext cx="1153477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67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700808"/>
            <a:ext cx="11058525" cy="4086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1771936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3861048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780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852612"/>
            <a:ext cx="11553825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805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881187"/>
            <a:ext cx="11534775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55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988840"/>
            <a:ext cx="11372850" cy="3190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0950" y="2032382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10950" y="2729068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10950" y="3396726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10950" y="4035355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10950" y="4615927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964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2925" y="1916832"/>
            <a:ext cx="11106150" cy="3199947"/>
            <a:chOff x="542925" y="1988840"/>
            <a:chExt cx="11106150" cy="319994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42925" y="1988840"/>
              <a:ext cx="11106150" cy="2562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42925" y="4522037"/>
              <a:ext cx="10363200" cy="6667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11424" y="1988840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2685526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1424" y="3284984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11424" y="3933056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11424" y="4572385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60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196752"/>
            <a:ext cx="11553825" cy="3219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2178" y="4416202"/>
            <a:ext cx="3347641" cy="2323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84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916832"/>
            <a:ext cx="1148715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814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8612" y="1442467"/>
            <a:ext cx="11534775" cy="5154885"/>
            <a:chOff x="328612" y="1124744"/>
            <a:chExt cx="11534775" cy="51548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9575" y="1124744"/>
              <a:ext cx="11372850" cy="3105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8612" y="4365104"/>
              <a:ext cx="11534775" cy="1914525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705076" y="4762457"/>
            <a:ext cx="66742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45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72816"/>
            <a:ext cx="11515725" cy="4267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9590" y="1881575"/>
            <a:ext cx="66742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085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7662" y="1340768"/>
            <a:ext cx="11496675" cy="5328592"/>
            <a:chOff x="347662" y="1268760"/>
            <a:chExt cx="11496675" cy="53285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2425" y="1268760"/>
              <a:ext cx="11487150" cy="2590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7662" y="3854152"/>
              <a:ext cx="11496675" cy="27432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19590" y="1412776"/>
            <a:ext cx="66742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19590" y="4097918"/>
            <a:ext cx="66742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627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1124347"/>
            <a:ext cx="11591925" cy="5040957"/>
            <a:chOff x="300037" y="980728"/>
            <a:chExt cx="11591925" cy="50409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9562" y="980728"/>
              <a:ext cx="11572875" cy="3724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0037" y="4869160"/>
              <a:ext cx="11591925" cy="1152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98183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772816"/>
            <a:ext cx="11049000" cy="4086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1844506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3933618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287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021" y="1296144"/>
            <a:ext cx="11245958" cy="551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726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12776"/>
            <a:ext cx="1167765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833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4325" y="764704"/>
            <a:ext cx="11563350" cy="5832648"/>
            <a:chOff x="314325" y="980728"/>
            <a:chExt cx="11563350" cy="58326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4325" y="980728"/>
              <a:ext cx="11563350" cy="3743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7187" y="4746451"/>
              <a:ext cx="11477625" cy="20669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77084" y="2068571"/>
            <a:ext cx="66742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77084" y="4666628"/>
            <a:ext cx="66742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868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844824"/>
            <a:ext cx="11572875" cy="3924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9590" y="1910603"/>
            <a:ext cx="66742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573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176462"/>
            <a:ext cx="11563350" cy="2505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9590" y="2328137"/>
            <a:ext cx="66742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594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384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700808"/>
            <a:ext cx="1166812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712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1937" y="1556792"/>
            <a:ext cx="11668125" cy="4752528"/>
            <a:chOff x="261937" y="1700808"/>
            <a:chExt cx="11668125" cy="47525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1937" y="1700808"/>
              <a:ext cx="11668125" cy="4133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0987" y="5958036"/>
              <a:ext cx="11630025" cy="495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77717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84784"/>
            <a:ext cx="1167765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845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28800"/>
            <a:ext cx="11649075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9590" y="1744350"/>
            <a:ext cx="66742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9590" y="3660236"/>
            <a:ext cx="66742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8929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371725"/>
            <a:ext cx="11325225" cy="2114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2492896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2871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0987" y="1146001"/>
            <a:ext cx="11630025" cy="5667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5076" y="1340768"/>
            <a:ext cx="66742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6153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176462"/>
            <a:ext cx="11515725" cy="2505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8618" y="2256691"/>
            <a:ext cx="66742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222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772816"/>
            <a:ext cx="11620500" cy="3686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64480" y="4869160"/>
            <a:ext cx="66742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850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56792"/>
            <a:ext cx="11620500" cy="4352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88216" y="1608057"/>
            <a:ext cx="66742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08696" y="4070843"/>
            <a:ext cx="66742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330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28800"/>
            <a:ext cx="11582400" cy="4343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24120" y="3530036"/>
            <a:ext cx="66742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276462" y="5366987"/>
            <a:ext cx="66742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682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6225" y="1556792"/>
            <a:ext cx="11639550" cy="4876800"/>
            <a:chOff x="276225" y="1412776"/>
            <a:chExt cx="11639550" cy="48768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6225" y="1412776"/>
              <a:ext cx="11639550" cy="1800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1000" y="3213001"/>
              <a:ext cx="11430000" cy="30765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06580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796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56792"/>
            <a:ext cx="1166812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185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37853"/>
            <a:ext cx="1171575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66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56792"/>
            <a:ext cx="1166812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626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40936" y="1552575"/>
            <a:ext cx="11684364" cy="4838594"/>
            <a:chOff x="240936" y="1552575"/>
            <a:chExt cx="11684364" cy="483859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6700" y="1552575"/>
              <a:ext cx="11658600" cy="18764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6700" y="3429000"/>
              <a:ext cx="7715250" cy="18573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0936" y="5229200"/>
              <a:ext cx="9886950" cy="7239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012454" y="5848244"/>
              <a:ext cx="3219450" cy="542925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695400" y="2860341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24428" y="3501008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24428" y="5271751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07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190750"/>
            <a:ext cx="11610975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93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6792"/>
            <a:ext cx="116014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1844824"/>
            <a:ext cx="1440160" cy="452791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60496" y="3217118"/>
            <a:ext cx="115212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984039" y="3855746"/>
            <a:ext cx="115212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531348" y="5099698"/>
            <a:ext cx="214071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556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5029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6" y="2910430"/>
            <a:ext cx="108012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5128726"/>
            <a:ext cx="1058517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5755493"/>
            <a:ext cx="1058517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9890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020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28800"/>
            <a:ext cx="11668125" cy="4105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52184" y="2385631"/>
            <a:ext cx="230425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632504" y="2385631"/>
            <a:ext cx="9479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583832" y="4466140"/>
            <a:ext cx="12241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672064" y="4466140"/>
            <a:ext cx="12241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463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28800"/>
            <a:ext cx="11725275" cy="4152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2420888"/>
            <a:ext cx="136815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02636" y="3117574"/>
            <a:ext cx="292115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02636" y="5193943"/>
            <a:ext cx="97694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102836" y="5193943"/>
            <a:ext cx="97694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730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371725"/>
            <a:ext cx="11601450" cy="2114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3155482"/>
            <a:ext cx="187220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079776" y="3155482"/>
            <a:ext cx="90608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427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28800"/>
            <a:ext cx="11649075" cy="4010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4394132"/>
            <a:ext cx="1728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80176" y="4394132"/>
            <a:ext cx="216024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040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5750" y="1628800"/>
            <a:ext cx="11620500" cy="4639568"/>
            <a:chOff x="285750" y="1268760"/>
            <a:chExt cx="11620500" cy="46395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5750" y="1268760"/>
              <a:ext cx="11620500" cy="1323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9562" y="2584103"/>
              <a:ext cx="11572875" cy="33242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200456" y="1665551"/>
            <a:ext cx="144016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264352" y="2376750"/>
            <a:ext cx="24482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15480" y="3681775"/>
            <a:ext cx="119994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875822" y="4349433"/>
            <a:ext cx="119994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4567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56792"/>
            <a:ext cx="11620500" cy="4724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1608057"/>
            <a:ext cx="201622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585537" y="2290228"/>
            <a:ext cx="168692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824851" y="3654571"/>
            <a:ext cx="335126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155708" y="5712513"/>
            <a:ext cx="166914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4457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86891" y="1628800"/>
            <a:ext cx="11195521" cy="4448175"/>
            <a:chOff x="486891" y="1628800"/>
            <a:chExt cx="11195521" cy="44481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9587" y="1628800"/>
              <a:ext cx="11172825" cy="1162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6891" y="2790850"/>
              <a:ext cx="10363200" cy="32861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39416" y="1671780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68444" y="2904201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68444" y="4210486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8224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71650"/>
            <a:ext cx="1165860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00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09725"/>
            <a:ext cx="1165860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625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56792"/>
            <a:ext cx="11677650" cy="4648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7367" y="4307610"/>
            <a:ext cx="1152745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07367" y="4989782"/>
            <a:ext cx="1152745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07367" y="5671953"/>
            <a:ext cx="1152745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090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0693"/>
            <a:ext cx="11706225" cy="5400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6785" y="1439384"/>
            <a:ext cx="1152745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46785" y="2121556"/>
            <a:ext cx="1152745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46785" y="2803727"/>
            <a:ext cx="1152745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46785" y="3485898"/>
            <a:ext cx="1152745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46785" y="4168070"/>
            <a:ext cx="1152745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46785" y="4850241"/>
            <a:ext cx="1152745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46785" y="5532413"/>
            <a:ext cx="1152745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346785" y="6214584"/>
            <a:ext cx="1152745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838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00808"/>
            <a:ext cx="11306175" cy="4562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2396" y="3055008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416369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294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5750" y="1412776"/>
            <a:ext cx="11620500" cy="5257800"/>
            <a:chOff x="285750" y="1268760"/>
            <a:chExt cx="11620500" cy="52578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9562" y="1268760"/>
              <a:ext cx="11572875" cy="3286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5750" y="4554885"/>
              <a:ext cx="11620500" cy="19716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67408" y="1556230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96436" y="2809956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95400" y="4812927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87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0</Words>
  <Application>Microsoft Office PowerPoint</Application>
  <PresentationFormat>宽屏</PresentationFormat>
  <Paragraphs>0</Paragraphs>
  <Slides>73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73</vt:i4>
      </vt:variant>
    </vt:vector>
  </HeadingPairs>
  <TitlesOfParts>
    <vt:vector size="7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88</cp:revision>
  <dcterms:created xsi:type="dcterms:W3CDTF">2015-09-16T06:44:00Z</dcterms:created>
  <dcterms:modified xsi:type="dcterms:W3CDTF">2026-02-03T12:12:28Z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