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3005137"/>
            <a:ext cx="8591550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28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52637"/>
            <a:ext cx="1139190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2982438"/>
            <a:ext cx="2520280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4272" y="2983249"/>
            <a:ext cx="1440160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3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690562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564904"/>
            <a:ext cx="114300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1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76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0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153294"/>
            <a:ext cx="11515725" cy="5588074"/>
            <a:chOff x="338137" y="980728"/>
            <a:chExt cx="11515725" cy="55880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137" y="980728"/>
              <a:ext cx="11515725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4797152"/>
              <a:ext cx="11372850" cy="1771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50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0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0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3072771"/>
            <a:ext cx="2664296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17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10042828" cy="5781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696400" y="1067250"/>
            <a:ext cx="1584176" cy="6115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37429" y="1974888"/>
            <a:ext cx="1584176" cy="6115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44072" y="3875000"/>
            <a:ext cx="4248472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1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10362182" cy="519412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15406" y="3173807"/>
            <a:ext cx="3816424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23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501015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398262"/>
            <a:ext cx="11563350" cy="5124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616280" y="4070843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21765" y="4723985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13422" y="5377128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09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10382839" cy="525658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458028"/>
            <a:ext cx="9505056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4386942"/>
            <a:ext cx="9505056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5330371"/>
            <a:ext cx="9505056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5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1795053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96000" y="3260996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82922" y="4654366"/>
            <a:ext cx="164140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98146" y="2363394"/>
            <a:ext cx="144016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35174" y="3002023"/>
            <a:ext cx="348090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68008" y="4303238"/>
            <a:ext cx="26642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37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3905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2492896"/>
            <a:ext cx="20162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67088" y="3146038"/>
            <a:ext cx="220477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07317" y="4452324"/>
            <a:ext cx="124852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36360" y="1320025"/>
            <a:ext cx="266429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29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65734"/>
            <a:ext cx="1153477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558675"/>
            <a:ext cx="172819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78666" y="4494606"/>
            <a:ext cx="648072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15580" y="4494606"/>
            <a:ext cx="9968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39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3459269"/>
            <a:ext cx="1440160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13554" y="3459269"/>
            <a:ext cx="1440160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15610" y="4388184"/>
            <a:ext cx="2252397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04112" y="4388184"/>
            <a:ext cx="1705495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47089" y="4388184"/>
            <a:ext cx="1705495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13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3962084"/>
            <a:ext cx="1440160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69354" y="3962084"/>
            <a:ext cx="2411221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13970" y="4883674"/>
            <a:ext cx="1440160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34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678425"/>
            <a:ext cx="1440160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19958" y="3678425"/>
            <a:ext cx="1652105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01902" y="3678425"/>
            <a:ext cx="1440160" cy="672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46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2026-02-04T04:18:37Z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