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3067050"/>
            <a:ext cx="94202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5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556792"/>
            <a:ext cx="11363325" cy="4674096"/>
            <a:chOff x="414337" y="1340768"/>
            <a:chExt cx="11363325" cy="46740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775" y="1340768"/>
              <a:ext cx="11220450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2204864"/>
              <a:ext cx="11363325" cy="3810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201166" y="3920969"/>
            <a:ext cx="106671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10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770551"/>
            <a:ext cx="106671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90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24744"/>
            <a:ext cx="113538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0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600334"/>
            <a:ext cx="106671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17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28958" y="3085339"/>
            <a:ext cx="106671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76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13058" y="1758302"/>
            <a:ext cx="106671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65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46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16832"/>
            <a:ext cx="110013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54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19957" y="3154920"/>
            <a:ext cx="200017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56643" y="4842559"/>
            <a:ext cx="301196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60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19957" y="1501725"/>
            <a:ext cx="358435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079776" y="3068960"/>
            <a:ext cx="2232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535662" y="4739658"/>
            <a:ext cx="2232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83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79876" y="3949997"/>
            <a:ext cx="16201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50504" y="3949997"/>
            <a:ext cx="16201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97476" y="4733769"/>
            <a:ext cx="16201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44372" y="4733769"/>
            <a:ext cx="16201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06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271712"/>
            <a:ext cx="11410950" cy="23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69227" y="3114367"/>
            <a:ext cx="199938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25113" y="3891941"/>
            <a:ext cx="9544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71664" y="3906455"/>
            <a:ext cx="158417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03912" y="3891941"/>
            <a:ext cx="20162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6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16832"/>
            <a:ext cx="1134427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338503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9855" y="4338503"/>
            <a:ext cx="102276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02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16832"/>
            <a:ext cx="1129665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3503435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21165" y="4272692"/>
            <a:ext cx="22614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04312" y="4272692"/>
            <a:ext cx="106671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98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52763"/>
            <a:ext cx="10482386" cy="58147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235757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42090" y="2235757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90890" y="2961471"/>
            <a:ext cx="112479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09974" y="2961471"/>
            <a:ext cx="188602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1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60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2026-02-03T12:15:56Z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