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19425"/>
            <a:ext cx="11665296" cy="59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62162"/>
            <a:ext cx="113728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097533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552384" y="3097533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434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6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61888"/>
            <a:ext cx="697230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132856"/>
            <a:ext cx="113919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5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1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7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556792"/>
            <a:ext cx="11468100" cy="4385667"/>
            <a:chOff x="361950" y="1268760"/>
            <a:chExt cx="11468100" cy="43856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268760"/>
              <a:ext cx="11296650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50" y="2996952"/>
              <a:ext cx="11468100" cy="2657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984432" y="2395445"/>
            <a:ext cx="17580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61950" y="3251789"/>
            <a:ext cx="114681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61950" y="4209732"/>
            <a:ext cx="114681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61950" y="5167675"/>
            <a:ext cx="114681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775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368" y="1499298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07368" y="2471755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07368" y="3415184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07368" y="4387641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07368" y="5345584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950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762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7368" y="1894511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07368" y="2866968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07368" y="3824911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07368" y="4782854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01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528326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35360" y="2500783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35360" y="3444212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35360" y="4416669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35360" y="5374612"/>
            <a:ext cx="11593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770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812354"/>
            <a:ext cx="68389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772816"/>
            <a:ext cx="11506200" cy="3695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951984" y="1801282"/>
            <a:ext cx="38884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90734" y="2773740"/>
            <a:ext cx="339309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388499" y="3731122"/>
            <a:ext cx="411885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0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70675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1543050"/>
            <a:ext cx="111823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455011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851337" y="2427468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096000" y="3385410"/>
            <a:ext cx="21226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426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844824"/>
            <a:ext cx="11553825" cy="3528392"/>
            <a:chOff x="319087" y="1412776"/>
            <a:chExt cx="11553825" cy="3528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12776"/>
              <a:ext cx="11553825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1696" y="2236068"/>
              <a:ext cx="10906125" cy="2705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231904" y="1786587"/>
            <a:ext cx="229146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678876" y="2628416"/>
            <a:ext cx="26331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87218" y="4544302"/>
            <a:ext cx="374468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16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711"/>
          <a:stretch/>
        </p:blipFill>
        <p:spPr>
          <a:xfrm>
            <a:off x="290512" y="1209625"/>
            <a:ext cx="11610975" cy="560375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2190350"/>
            <a:ext cx="30243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523675" y="3148293"/>
            <a:ext cx="30243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307446" y="4120750"/>
            <a:ext cx="37716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210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944" y="1051992"/>
            <a:ext cx="73914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988840"/>
            <a:ext cx="116205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06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412776"/>
            <a:ext cx="11477625" cy="5112568"/>
            <a:chOff x="357187" y="1556792"/>
            <a:chExt cx="11477625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556792"/>
              <a:ext cx="11363325" cy="83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2440260"/>
              <a:ext cx="11477625" cy="4229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44472" y="141086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344472" y="3413841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344472" y="56925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854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69818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630873"/>
            <a:ext cx="114014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00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81200"/>
            <a:ext cx="113252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6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332656"/>
            <a:ext cx="28956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312" y="1091902"/>
            <a:ext cx="102393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20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98964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774526"/>
            <a:ext cx="47525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395914" y="4790526"/>
            <a:ext cx="47525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42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702776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871864" y="3717290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256240" y="3702776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3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33575"/>
            <a:ext cx="11449050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2953410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71464" y="3976598"/>
            <a:ext cx="37040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23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2026-02-04T07:51:41Z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