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967037"/>
            <a:ext cx="87153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76872"/>
            <a:ext cx="11458575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41096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231904" y="3227144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690562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05" y="1726467"/>
            <a:ext cx="9900989" cy="492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700808"/>
            <a:ext cx="11458575" cy="4686300"/>
            <a:chOff x="366712" y="1484784"/>
            <a:chExt cx="11458575" cy="4686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84784"/>
              <a:ext cx="1135380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2370609"/>
              <a:ext cx="11458575" cy="3800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6301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11485"/>
            <a:ext cx="11058525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9287"/>
            <a:ext cx="113633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32414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365609"/>
            <a:ext cx="11468100" cy="6155810"/>
            <a:chOff x="361950" y="116632"/>
            <a:chExt cx="11468100" cy="6155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6632"/>
              <a:ext cx="501967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1412776"/>
              <a:ext cx="11468100" cy="4295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834292"/>
              <a:ext cx="1095375" cy="438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624392" y="4574899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80215" cy="59064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7817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4823" y="1124744"/>
            <a:ext cx="11553825" cy="5274729"/>
            <a:chOff x="374823" y="1332198"/>
            <a:chExt cx="11553825" cy="5274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475" y="1556792"/>
              <a:ext cx="9305925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823" y="2996952"/>
              <a:ext cx="11553825" cy="3609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84432" y="1332198"/>
              <a:ext cx="1795499" cy="1820788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981012" y="1427290"/>
            <a:ext cx="15551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45240" y="2907747"/>
            <a:ext cx="15551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23297" y="4373690"/>
            <a:ext cx="15551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58840" y="5767061"/>
            <a:ext cx="21850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33703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94112" y="3730389"/>
            <a:ext cx="1689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5283418"/>
            <a:ext cx="16846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86012"/>
            <a:ext cx="11544300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428611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0801" y="3851010"/>
            <a:ext cx="94511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01090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7771" y="301090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81142" y="3010904"/>
            <a:ext cx="9152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81342" y="3010904"/>
            <a:ext cx="9152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7808" y="5100961"/>
            <a:ext cx="10065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22436" y="5100961"/>
            <a:ext cx="25938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64351" y="5100961"/>
            <a:ext cx="12625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8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3759666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98459" y="3759666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074002" y="3759666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410802" y="3759666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362" y="1052736"/>
            <a:ext cx="10615278" cy="54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2940" y="299660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212369" y="389649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28825"/>
            <a:ext cx="113823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544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7622" y="4026903"/>
            <a:ext cx="15820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2026-02-04T05:12:43Z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