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3028950"/>
            <a:ext cx="820102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90737"/>
            <a:ext cx="11334750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3740" y="319811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98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5748" y="278092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05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50799" y="1253902"/>
            <a:ext cx="10890402" cy="5514975"/>
            <a:chOff x="381000" y="1343025"/>
            <a:chExt cx="11430000" cy="57882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1343025"/>
              <a:ext cx="11430000" cy="4171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5492956"/>
              <a:ext cx="11410950" cy="1638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159896" y="4422252"/>
            <a:ext cx="207163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55211" y="5991914"/>
            <a:ext cx="3940989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05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124744"/>
            <a:ext cx="113823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98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39" y="3615650"/>
            <a:ext cx="107507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39" y="4471993"/>
            <a:ext cx="107507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39" y="5299307"/>
            <a:ext cx="1075079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40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85987"/>
            <a:ext cx="11430000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3039586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68008" y="3039586"/>
            <a:ext cx="118241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95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44824"/>
            <a:ext cx="112776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766414"/>
            <a:ext cx="5976664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8884" y="3615996"/>
            <a:ext cx="3617676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6826" y="4472339"/>
            <a:ext cx="5199733" cy="64807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70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2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8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439111" cy="5566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42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6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472902"/>
            <a:ext cx="114014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61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16832"/>
            <a:ext cx="1126807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83807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65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400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416480" y="258748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4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133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311732" y="256490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5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2026-02-04T02:45:55Z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