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014662"/>
            <a:ext cx="72580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523634"/>
            <a:ext cx="10801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4523634"/>
            <a:ext cx="10801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39385" y="4523634"/>
            <a:ext cx="10801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4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406374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04604" y="2420888"/>
            <a:ext cx="15599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155482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50589" y="4696678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16416" y="4696678"/>
            <a:ext cx="185179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00432" y="4696678"/>
            <a:ext cx="25521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9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420888"/>
            <a:ext cx="11258550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271853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0096" y="3271853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16210" y="3271853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47866" y="4026596"/>
            <a:ext cx="365604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73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39052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1556792"/>
            <a:ext cx="112204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8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394287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45268" y="3149031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83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46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838029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12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99877" y="1774889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9305" y="4822889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6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4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660255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3373933"/>
            <a:ext cx="34356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9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674207"/>
            <a:ext cx="35283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336638"/>
            <a:ext cx="32403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657475"/>
            <a:ext cx="11201400" cy="154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657475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2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79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3184510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12024" y="4768124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8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484784"/>
            <a:ext cx="11353800" cy="4892005"/>
            <a:chOff x="419100" y="1340768"/>
            <a:chExt cx="11353800" cy="48920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2305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3861048"/>
              <a:ext cx="11334750" cy="2371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319957" y="1544705"/>
            <a:ext cx="20721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64643" y="4026648"/>
            <a:ext cx="257597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32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76475"/>
            <a:ext cx="11391900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322279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8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4107965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7454" y="4920765"/>
            <a:ext cx="386445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57167" y="4906250"/>
            <a:ext cx="1440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1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