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44624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5" y="2971800"/>
            <a:ext cx="847725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8288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95287" y="1240294"/>
            <a:ext cx="11401425" cy="5400600"/>
            <a:chOff x="395287" y="1340768"/>
            <a:chExt cx="11401425" cy="54006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95287" y="1340768"/>
              <a:ext cx="11401425" cy="26955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95287" y="4160093"/>
              <a:ext cx="11401425" cy="258127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7464152" y="2118904"/>
            <a:ext cx="1429450" cy="729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684836" y="2118904"/>
            <a:ext cx="1595740" cy="729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127448" y="3045301"/>
            <a:ext cx="1595740" cy="729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4915677" y="4874101"/>
            <a:ext cx="1595740" cy="729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7824192" y="4874101"/>
            <a:ext cx="1595740" cy="729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82332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340768"/>
            <a:ext cx="11401425" cy="5438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0512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325835"/>
            <a:ext cx="11553825" cy="5343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2764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628800"/>
            <a:ext cx="11325225" cy="440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5605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23850" y="1124744"/>
            <a:ext cx="11544300" cy="5384254"/>
            <a:chOff x="323850" y="1340768"/>
            <a:chExt cx="11544300" cy="538425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95287" y="1340768"/>
              <a:ext cx="11401425" cy="25908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23850" y="4077072"/>
              <a:ext cx="11544300" cy="26479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53508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916832"/>
            <a:ext cx="11363325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4061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628800"/>
            <a:ext cx="11277600" cy="445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7800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844824"/>
            <a:ext cx="11363325" cy="363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3176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340768"/>
            <a:ext cx="11334750" cy="4895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816080" y="4322124"/>
            <a:ext cx="3168352" cy="729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119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484784"/>
            <a:ext cx="11372850" cy="4876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159896" y="2564904"/>
            <a:ext cx="4248472" cy="729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356702" y="3497446"/>
            <a:ext cx="3708412" cy="729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1237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700808"/>
            <a:ext cx="11506200" cy="39147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495308" y="3678602"/>
            <a:ext cx="2304256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098808" y="4389802"/>
            <a:ext cx="2304256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2092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700808"/>
            <a:ext cx="11306175" cy="40481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616280" y="3768412"/>
            <a:ext cx="2664296" cy="729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950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340768"/>
            <a:ext cx="11315700" cy="5343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27448" y="3691459"/>
            <a:ext cx="10369152" cy="729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27448" y="4620373"/>
            <a:ext cx="10369152" cy="729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127448" y="5549287"/>
            <a:ext cx="10369152" cy="729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6078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628800"/>
            <a:ext cx="11534775" cy="4286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756772" y="1684536"/>
            <a:ext cx="2579588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95658" y="4694436"/>
            <a:ext cx="2579588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3050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2395537"/>
            <a:ext cx="11553825" cy="2066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913134" y="2482621"/>
            <a:ext cx="165618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4372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628800"/>
            <a:ext cx="11496675" cy="42672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871864" y="4494606"/>
            <a:ext cx="1152128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2299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700808"/>
            <a:ext cx="11515725" cy="3933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192344" y="1628800"/>
            <a:ext cx="237626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636344" y="3051200"/>
            <a:ext cx="132375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647728" y="4459085"/>
            <a:ext cx="2174595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53982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2095500"/>
            <a:ext cx="11563350" cy="2667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151784" y="4214859"/>
            <a:ext cx="1152128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735960" y="4214859"/>
            <a:ext cx="1152128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4138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628800"/>
            <a:ext cx="11401425" cy="44100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393974" y="4283951"/>
            <a:ext cx="2302145" cy="729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271464" y="5212865"/>
            <a:ext cx="2302145" cy="729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1341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4800" y="1021035"/>
            <a:ext cx="11582400" cy="5648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87488" y="4062558"/>
            <a:ext cx="1429450" cy="729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650116" y="4062558"/>
            <a:ext cx="1429450" cy="729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4467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114</TotalTime>
  <Words>0</Words>
  <Application>Microsoft Office PowerPoint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86</cp:revision>
  <dcterms:created xsi:type="dcterms:W3CDTF">2015-09-16T06:44:00Z</dcterms:created>
  <dcterms:modified xsi:type="dcterms:W3CDTF">2026-02-04T07:54:20Z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