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43238"/>
            <a:ext cx="11737304" cy="72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76200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412776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3" y="1694294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54222" y="3624693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874414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419752" y="3804814"/>
            <a:ext cx="325629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867104"/>
            <a:ext cx="37444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47728" y="3817160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52637"/>
            <a:ext cx="109918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038123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3010581"/>
            <a:ext cx="21083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280379" y="3010581"/>
            <a:ext cx="10478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225294" y="3010581"/>
            <a:ext cx="16232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90725"/>
            <a:ext cx="1137285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054100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285878" y="3054100"/>
            <a:ext cx="233851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272464" y="3054100"/>
            <a:ext cx="11812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3466029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824192" y="3466029"/>
            <a:ext cx="1438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410364" y="4423971"/>
            <a:ext cx="21734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303911" y="4423971"/>
            <a:ext cx="17618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829396" y="4423971"/>
            <a:ext cx="17618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354881" y="4423971"/>
            <a:ext cx="1152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2276872"/>
            <a:ext cx="11449050" cy="2575545"/>
            <a:chOff x="371475" y="2533650"/>
            <a:chExt cx="11449050" cy="2575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2533650"/>
              <a:ext cx="114490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0452" y="4509120"/>
              <a:ext cx="5010150" cy="600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663952" y="3224892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494237" y="3224892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66" y="1295400"/>
            <a:ext cx="11244758" cy="54182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4036063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782068"/>
            <a:ext cx="75247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72816"/>
            <a:ext cx="102108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593932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966498" y="4524332"/>
            <a:ext cx="15957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499298"/>
            <a:ext cx="15957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583832" y="4393786"/>
            <a:ext cx="19308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5330236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9182" y="2420888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07768" y="5323744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730513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85975"/>
            <a:ext cx="114490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82438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1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28812"/>
            <a:ext cx="105251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76672"/>
            <a:ext cx="70104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484784"/>
            <a:ext cx="11515725" cy="42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381750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484784"/>
            <a:ext cx="11325225" cy="4882108"/>
            <a:chOff x="433387" y="1412776"/>
            <a:chExt cx="11325225" cy="4882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94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73894"/>
              <a:ext cx="4543425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3387" y="3284984"/>
              <a:ext cx="11325225" cy="30099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567608" y="1528326"/>
            <a:ext cx="30963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097557" y="4402154"/>
            <a:ext cx="255896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1671780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927648" y="5039094"/>
            <a:ext cx="25308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3635151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414205" y="5536522"/>
            <a:ext cx="22908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1484438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112224" y="4329238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39672" y="1484438"/>
            <a:ext cx="26889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756960" y="3385810"/>
            <a:ext cx="303407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684389" y="4329238"/>
            <a:ext cx="208401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2026-02-04T07:40:25Z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