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995612"/>
            <a:ext cx="91249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3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3" y="4192622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45113" y="4192622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20656" y="4192622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7742" y="4192622"/>
            <a:ext cx="23048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6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643178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09300" y="3643178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1643" y="3643178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24192" y="3643178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4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4826180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5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14970" y="3863475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8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87709" y="4581128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6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1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4010" y="3733137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1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05148" y="3762439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06756" cy="56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0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7910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3359696" y="1472697"/>
            <a:ext cx="33843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83239" y="2970351"/>
            <a:ext cx="20052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36381" y="4624980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52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32477" y="2034247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27791" y="3529219"/>
            <a:ext cx="26722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7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24050"/>
            <a:ext cx="112299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23613" y="3500663"/>
            <a:ext cx="221620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192682"/>
            <a:ext cx="11306175" cy="5433698"/>
            <a:chOff x="442912" y="1423987"/>
            <a:chExt cx="11306175" cy="54336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423987"/>
              <a:ext cx="11296650" cy="4010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5362260"/>
              <a:ext cx="11306175" cy="1495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12224" y="1342633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68875" y="3747925"/>
            <a:ext cx="253969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66246" y="5213868"/>
            <a:ext cx="253969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37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95475"/>
            <a:ext cx="112966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479417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3479417"/>
            <a:ext cx="14455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5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186375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71699" y="3229917"/>
            <a:ext cx="229285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6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429000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429000"/>
            <a:ext cx="13411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74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