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2971800"/>
            <a:ext cx="839152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93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24075"/>
            <a:ext cx="1136332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2996952"/>
            <a:ext cx="237626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192344" y="2982821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924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16832"/>
            <a:ext cx="11487150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68417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4655840" y="3684172"/>
            <a:ext cx="259228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072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66537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15480" y="3529128"/>
            <a:ext cx="136544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007768" y="3529128"/>
            <a:ext cx="273630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366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3299498"/>
            <a:ext cx="11521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7998498" y="3299498"/>
            <a:ext cx="11521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0146612" y="3299498"/>
            <a:ext cx="11521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655755" y="4163248"/>
            <a:ext cx="1152128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9478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678180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996952"/>
            <a:ext cx="114109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10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556792"/>
            <a:ext cx="11525250" cy="4616946"/>
            <a:chOff x="333375" y="1340768"/>
            <a:chExt cx="11525250" cy="46169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340768"/>
              <a:ext cx="11487150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75" y="2204864"/>
              <a:ext cx="11525250" cy="3752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669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152798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3705784" y="5545352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330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35686" y="3414140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051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2568" y="174378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089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44824"/>
            <a:ext cx="11458575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93524" y="489818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448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332656"/>
            <a:ext cx="4962525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1628800"/>
            <a:ext cx="11668125" cy="4514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863752" y="2340837"/>
            <a:ext cx="216024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33474" y="3623816"/>
            <a:ext cx="17941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37731" y="4904702"/>
            <a:ext cx="1794173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87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68760"/>
            <a:ext cx="112014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57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185" y="864096"/>
            <a:ext cx="10473702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68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66937"/>
            <a:ext cx="11668125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68008" y="2207989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83832" y="3490689"/>
            <a:ext cx="15121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2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401" y="1484784"/>
            <a:ext cx="11725275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40416" y="3585716"/>
            <a:ext cx="129614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97116" y="5046216"/>
            <a:ext cx="188711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13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1822252"/>
            <a:ext cx="11521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20868" y="2459453"/>
            <a:ext cx="2164556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11624" y="3742897"/>
            <a:ext cx="1606724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47832" y="4390504"/>
            <a:ext cx="124856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07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05924" y="2075362"/>
            <a:ext cx="197019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356992"/>
            <a:ext cx="2952328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21778" y="4624108"/>
            <a:ext cx="1506070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08862" y="5277251"/>
            <a:ext cx="1779025" cy="452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71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2200" y="908720"/>
            <a:ext cx="10484037" cy="55349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7608168" y="821455"/>
            <a:ext cx="2160240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5519936" y="2435402"/>
            <a:ext cx="1527381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7608866" y="3248202"/>
            <a:ext cx="165548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7347608" y="4859288"/>
            <a:ext cx="1916743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177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4221088"/>
            <a:ext cx="194421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591652" y="4221088"/>
            <a:ext cx="896836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701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4824"/>
            <a:ext cx="11430000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3587899"/>
            <a:ext cx="129614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9945531" y="3587899"/>
            <a:ext cx="129614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498216" y="4458757"/>
            <a:ext cx="1296144" cy="6629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539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2026-02-04T04:23:48Z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