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4" r:id="rId39"/>
    <p:sldId id="295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71475" y="2371353"/>
            <a:ext cx="11449050" cy="2115294"/>
            <a:chOff x="371475" y="2492896"/>
            <a:chExt cx="11449050" cy="21152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90787" y="2492896"/>
              <a:ext cx="7210425" cy="11334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1475" y="3789040"/>
              <a:ext cx="11449050" cy="819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7438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0150" y="692696"/>
            <a:ext cx="10440466" cy="600733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751699"/>
            <a:ext cx="871297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31504" y="2521924"/>
            <a:ext cx="871297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31504" y="4270319"/>
            <a:ext cx="871297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31504" y="5157192"/>
            <a:ext cx="871297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631504" y="6021288"/>
            <a:ext cx="871297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417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4660" y="818952"/>
            <a:ext cx="10738252" cy="592241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27282" y="257941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134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97260"/>
            <a:ext cx="11410950" cy="5372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30590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394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8137" y="1213222"/>
            <a:ext cx="11515725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783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311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46999"/>
            <a:ext cx="10515723" cy="5807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079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2356" y="656378"/>
            <a:ext cx="11163796" cy="6165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04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60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4448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2768" y="249255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971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83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00808"/>
            <a:ext cx="11325225" cy="3733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345034" y="288105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46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556792"/>
            <a:ext cx="1086802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336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12776"/>
            <a:ext cx="11268075" cy="4657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01966" y="353003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197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00808"/>
            <a:ext cx="11372850" cy="3943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99695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405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4451626"/>
            <a:ext cx="11161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5366026"/>
            <a:ext cx="11161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107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6792"/>
            <a:ext cx="1143000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332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2900" y="1412776"/>
            <a:ext cx="11506200" cy="5153025"/>
            <a:chOff x="342900" y="1196752"/>
            <a:chExt cx="11506200" cy="51530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2900" y="1196752"/>
              <a:ext cx="11506200" cy="2486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5762" y="3682777"/>
              <a:ext cx="11420475" cy="2667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88462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31277"/>
            <a:ext cx="1140142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10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358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42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337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10502011" cy="587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285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6792"/>
            <a:ext cx="114300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284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50" y="1297260"/>
            <a:ext cx="1139190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688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916832"/>
            <a:ext cx="11363325" cy="3209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83832" y="3342478"/>
            <a:ext cx="252028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202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8800"/>
            <a:ext cx="11344275" cy="4305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1772816"/>
            <a:ext cx="108012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957060" y="2585616"/>
            <a:ext cx="242697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873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276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87888" y="1758302"/>
            <a:ext cx="360040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052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693" y="980728"/>
            <a:ext cx="10505919" cy="554012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33066" y="259393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435466" y="3377703"/>
            <a:ext cx="655707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700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728"/>
            <a:ext cx="10487148" cy="531854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2977068"/>
            <a:ext cx="97930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47528" y="3730638"/>
            <a:ext cx="97930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47528" y="4514409"/>
            <a:ext cx="97930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063552" y="5283666"/>
            <a:ext cx="957706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098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84784"/>
            <a:ext cx="11210925" cy="5086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98254" y="322714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71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5210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58986" y="227687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271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733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0361" y="764704"/>
            <a:ext cx="10736351" cy="5812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983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84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6712" y="1340768"/>
            <a:ext cx="11458575" cy="5216539"/>
            <a:chOff x="366712" y="1412776"/>
            <a:chExt cx="11458575" cy="52165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6712" y="1412776"/>
              <a:ext cx="11458575" cy="3457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5287" y="4886240"/>
              <a:ext cx="11401425" cy="1743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73954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283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556792"/>
            <a:ext cx="10810875" cy="4629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56476" y="1728202"/>
            <a:ext cx="871297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56476" y="2642602"/>
            <a:ext cx="871297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56476" y="3513459"/>
            <a:ext cx="871297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56476" y="4465299"/>
            <a:ext cx="871297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56476" y="5350671"/>
            <a:ext cx="871297" cy="547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550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2026-02-04T03:41:50Z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