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2609850"/>
            <a:ext cx="77438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5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4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51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62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6484" y="764704"/>
            <a:ext cx="10354132" cy="589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61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17282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530191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2517162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501008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418533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5376476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83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15501" y="1530191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15501" y="3501008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15501" y="4418533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6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1113472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87509" y="1818223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87509" y="3717032"/>
            <a:ext cx="7760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48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03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6792"/>
            <a:ext cx="1122997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1571306"/>
            <a:ext cx="38164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684591"/>
            <a:ext cx="2376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2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1760729"/>
            <a:ext cx="30963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869160"/>
            <a:ext cx="22322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0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557462"/>
            <a:ext cx="11315700" cy="174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2639339"/>
            <a:ext cx="237626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5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4670077"/>
            <a:ext cx="43924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34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1844824"/>
            <a:ext cx="27363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91944" y="3717392"/>
            <a:ext cx="208823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11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19957" y="1643314"/>
            <a:ext cx="25762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34700" y="4473599"/>
            <a:ext cx="436150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18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613892"/>
            <a:ext cx="11306175" cy="4551412"/>
            <a:chOff x="442912" y="1844824"/>
            <a:chExt cx="11306175" cy="45514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844824"/>
              <a:ext cx="3990975" cy="83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2852936"/>
              <a:ext cx="11306175" cy="3543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839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2026-02-03T12:16:47Z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