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2943225"/>
            <a:ext cx="84201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3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082" y="453752"/>
            <a:ext cx="691515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2181944"/>
            <a:ext cx="113633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05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15504" y="134042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01966" y="49411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10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70554" y="13259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11159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48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36712"/>
            <a:ext cx="10424095" cy="5509529"/>
            <a:chOff x="352425" y="1252537"/>
            <a:chExt cx="11487150" cy="60713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2425" y="1252537"/>
              <a:ext cx="11487150" cy="435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5733256"/>
              <a:ext cx="11325225" cy="1590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063552" y="74984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38100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773" y="1282999"/>
            <a:ext cx="10232454" cy="5415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3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02668"/>
            <a:ext cx="113252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6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41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21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239186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83740" y="4191631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22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7660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82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4838700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484784"/>
            <a:ext cx="11563350" cy="5200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4223792" y="2248406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62078" y="3786920"/>
            <a:ext cx="163026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396836" y="5339949"/>
            <a:ext cx="163026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38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32856"/>
            <a:ext cx="11534775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3091197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67608" y="3816910"/>
            <a:ext cx="21960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4566614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06620" y="5309493"/>
            <a:ext cx="18972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6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1810129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47250" y="3334128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99656" y="4059842"/>
            <a:ext cx="15168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4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163767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27848" y="3178281"/>
            <a:ext cx="142916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79576" y="5355423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23792" y="5355423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20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533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984432" y="3602044"/>
            <a:ext cx="1224136" cy="7245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64546" y="4494606"/>
            <a:ext cx="2111173" cy="7245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81713" y="4494606"/>
            <a:ext cx="3882639" cy="7245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43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52650"/>
            <a:ext cx="11363325" cy="2552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666782" y="3025980"/>
            <a:ext cx="9865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50324" y="3025980"/>
            <a:ext cx="16377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41866" y="3025980"/>
            <a:ext cx="301071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3925867"/>
            <a:ext cx="18122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55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2079" y="805383"/>
            <a:ext cx="10523683" cy="579196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40666" y="3429000"/>
            <a:ext cx="17155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65839" y="4278236"/>
            <a:ext cx="17155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14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2026-02-04T03:28:35Z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