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80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297" r:id="rId51"/>
    <p:sldId id="298" r:id="rId52"/>
    <p:sldId id="299" r:id="rId53"/>
    <p:sldId id="300" r:id="rId54"/>
    <p:sldId id="301" r:id="rId55"/>
    <p:sldId id="302" r:id="rId56"/>
    <p:sldId id="304" r:id="rId57"/>
    <p:sldId id="305" r:id="rId58"/>
    <p:sldId id="306" r:id="rId59"/>
    <p:sldId id="307" r:id="rId60"/>
    <p:sldId id="308" r:id="rId61"/>
    <p:sldId id="309" r:id="rId62"/>
    <p:sldId id="310" r:id="rId63"/>
    <p:sldId id="311" r:id="rId64"/>
    <p:sldId id="312" r:id="rId65"/>
    <p:sldId id="313" r:id="rId66"/>
    <p:sldId id="314" r:id="rId67"/>
    <p:sldId id="315" r:id="rId68"/>
    <p:sldId id="316" r:id="rId69"/>
    <p:sldId id="317" r:id="rId70"/>
    <p:sldId id="318" r:id="rId71"/>
    <p:sldId id="319" r:id="rId72"/>
    <p:sldId id="329" r:id="rId73"/>
    <p:sldId id="330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009900"/>
            <a:ext cx="62484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7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942" y="1916832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8942" y="3639524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9791" y="3413757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9791" y="5142678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1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10615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998" y="2406374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998" y="4200345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22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268760"/>
            <a:ext cx="11639550" cy="5230600"/>
            <a:chOff x="276225" y="1268760"/>
            <a:chExt cx="11639550" cy="523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268760"/>
              <a:ext cx="11639550" cy="4086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47900" y="5356360"/>
              <a:ext cx="7696200" cy="1143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38942" y="1959812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8942" y="3753783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05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38312"/>
            <a:ext cx="115824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097988"/>
            <a:ext cx="2160240" cy="52965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200345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94262" y="3910060"/>
            <a:ext cx="23820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16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38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76320" y="2132856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47634" y="3480265"/>
            <a:ext cx="13605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15406" y="4873637"/>
            <a:ext cx="195280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66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73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56950" y="3883266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58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1600334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67552" y="3385591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77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76475"/>
            <a:ext cx="11658600" cy="230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5744" y="2852936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62150" y="3462536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24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639" y="3696289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47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90811"/>
            <a:ext cx="1152525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04512" y="5323445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34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9287"/>
            <a:ext cx="11630025" cy="3019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732978" y="1919287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33206" y="3733572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76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16832"/>
            <a:ext cx="116109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867609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26173" y="3057779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05259" y="3667261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0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90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83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44824"/>
            <a:ext cx="116395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92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2060848"/>
            <a:ext cx="11719669" cy="3050530"/>
            <a:chOff x="280987" y="1916832"/>
            <a:chExt cx="11719669" cy="30505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916832"/>
              <a:ext cx="11630025" cy="1190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056" y="3090937"/>
              <a:ext cx="11658600" cy="187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151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28812"/>
            <a:ext cx="11525250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57840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610983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206068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3859211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4454297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5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456" y="2001382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456" y="2654525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3456" y="3249610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3456" y="3902753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3456" y="4497839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67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43062"/>
            <a:ext cx="115919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2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00808"/>
            <a:ext cx="11144250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5938" y="1787330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5938" y="3819330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22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905" y="980728"/>
            <a:ext cx="10716532" cy="540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37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07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31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0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5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355204"/>
            <a:ext cx="11706225" cy="5386164"/>
            <a:chOff x="242887" y="1340768"/>
            <a:chExt cx="11706225" cy="53861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340768"/>
              <a:ext cx="11534775" cy="2400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7" y="3717032"/>
              <a:ext cx="11706225" cy="3009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38942" y="1421061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9914" y="3801404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50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1758302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61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209800"/>
            <a:ext cx="11706225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285157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8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124744"/>
            <a:ext cx="11710144" cy="5285953"/>
            <a:chOff x="290512" y="1124744"/>
            <a:chExt cx="11710144" cy="52859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0512" y="1124744"/>
              <a:ext cx="11610975" cy="2819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2531" y="4077072"/>
              <a:ext cx="11668125" cy="2333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197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01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44824"/>
            <a:ext cx="1115377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5938" y="1923855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5938" y="3955855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15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15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50218"/>
            <a:ext cx="115633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1398262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428" y="3778605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50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8840"/>
            <a:ext cx="11610975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0886" y="2140579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78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88840"/>
            <a:ext cx="1155382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126627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30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484784"/>
            <a:ext cx="11639550" cy="4800600"/>
            <a:chOff x="276225" y="1484784"/>
            <a:chExt cx="11639550" cy="48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84784"/>
              <a:ext cx="11639550" cy="2343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3827934"/>
              <a:ext cx="11601450" cy="2457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469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44824"/>
            <a:ext cx="116681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8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44824"/>
            <a:ext cx="116871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99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00808"/>
            <a:ext cx="116871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0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87330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200345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89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00808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65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32856"/>
            <a:ext cx="11325225" cy="211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950" y="2268819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39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95475"/>
            <a:ext cx="11591925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003354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00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5366987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03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846707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52817" y="4748079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75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1052736"/>
            <a:ext cx="11572875" cy="548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037088" y="1030018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78917" y="2910430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93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96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86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125" y="535260"/>
            <a:ext cx="11715750" cy="6134100"/>
            <a:chOff x="238125" y="1196752"/>
            <a:chExt cx="11715750" cy="6134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225" y="1196752"/>
              <a:ext cx="11639550" cy="1866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8125" y="3063652"/>
              <a:ext cx="11715750" cy="426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18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4824"/>
            <a:ext cx="116205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05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2932667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16980" y="4151867"/>
            <a:ext cx="36440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85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758302"/>
            <a:ext cx="30243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01439" y="2367902"/>
            <a:ext cx="141829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5680" y="5128164"/>
            <a:ext cx="24579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29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14325" y="1815455"/>
            <a:ext cx="11563350" cy="3514725"/>
            <a:chOff x="314325" y="1815455"/>
            <a:chExt cx="11563350" cy="3514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815455"/>
              <a:ext cx="11563350" cy="23336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0664" y="4149080"/>
              <a:ext cx="8201025" cy="11811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709352" y="3062731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23866" y="4238387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67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034265"/>
            <a:ext cx="10513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643865"/>
            <a:ext cx="10513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253466"/>
            <a:ext cx="10513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29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82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462236"/>
            <a:ext cx="11658600" cy="4991100"/>
            <a:chOff x="266700" y="1340768"/>
            <a:chExt cx="11658600" cy="4991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340768"/>
              <a:ext cx="11658600" cy="1857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2" y="3198143"/>
              <a:ext cx="11649075" cy="3133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696399" y="2150014"/>
            <a:ext cx="222413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2760185"/>
            <a:ext cx="20381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08208" y="4676071"/>
            <a:ext cx="20381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5314699"/>
            <a:ext cx="171996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18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708920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60394" y="2708920"/>
            <a:ext cx="11514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94108" y="5219892"/>
            <a:ext cx="8538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47136" y="5219892"/>
            <a:ext cx="11009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6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81262"/>
            <a:ext cx="11696700" cy="189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789040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3" y="3789040"/>
            <a:ext cx="91947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62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3992" y="4027301"/>
            <a:ext cx="20882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04106" y="4651414"/>
            <a:ext cx="143651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12220" y="5275528"/>
            <a:ext cx="8202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3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268760"/>
            <a:ext cx="11668125" cy="5428878"/>
            <a:chOff x="261937" y="1069755"/>
            <a:chExt cx="11668125" cy="54288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069755"/>
              <a:ext cx="11639550" cy="2390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937" y="3422058"/>
              <a:ext cx="11668125" cy="3076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783632" y="1881575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02718" y="2505689"/>
            <a:ext cx="191336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575720" y="4261917"/>
            <a:ext cx="191336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236292" y="4915060"/>
            <a:ext cx="22603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84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6792"/>
            <a:ext cx="117062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1543518"/>
            <a:ext cx="20162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96400" y="3430376"/>
            <a:ext cx="20162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23992" y="5331747"/>
            <a:ext cx="158275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14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200275"/>
            <a:ext cx="116681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5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8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772816"/>
            <a:ext cx="11157270" cy="4198683"/>
            <a:chOff x="322340" y="1412776"/>
            <a:chExt cx="11157270" cy="4198683"/>
          </a:xfrm>
        </p:grpSpPr>
        <p:grpSp>
          <p:nvGrpSpPr>
            <p:cNvPr id="4" name="组合 3"/>
            <p:cNvGrpSpPr/>
            <p:nvPr/>
          </p:nvGrpSpPr>
          <p:grpSpPr>
            <a:xfrm>
              <a:off x="322340" y="1412776"/>
              <a:ext cx="11157270" cy="2959086"/>
              <a:chOff x="322340" y="1844824"/>
              <a:chExt cx="11157270" cy="295908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2340" y="1844824"/>
                <a:ext cx="7372350" cy="17240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5360" y="3603760"/>
                <a:ext cx="11144250" cy="12001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0579" y="4392259"/>
              <a:ext cx="10525125" cy="12192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810950" y="1844824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10950" y="3542996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10950" y="4196139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10950" y="4820253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87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34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3087"/>
            <a:ext cx="116205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95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4784"/>
            <a:ext cx="11744325" cy="504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240016" y="2161884"/>
            <a:ext cx="572814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1100" y="2785999"/>
            <a:ext cx="117370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1100" y="3424628"/>
            <a:ext cx="117370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1100" y="4048742"/>
            <a:ext cx="117370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31100" y="4672856"/>
            <a:ext cx="117370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31100" y="5311485"/>
            <a:ext cx="117370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31100" y="5935599"/>
            <a:ext cx="117370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88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895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6225" y="1571306"/>
            <a:ext cx="1169193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1100" y="2195421"/>
            <a:ext cx="117370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1100" y="2834050"/>
            <a:ext cx="117370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1100" y="3458164"/>
            <a:ext cx="117370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31100" y="4082278"/>
            <a:ext cx="117370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31100" y="4706393"/>
            <a:ext cx="117370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70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06227"/>
            <a:ext cx="1154430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2616169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428" y="3762797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87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48383"/>
            <a:ext cx="11525250" cy="3552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24428" y="1830310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428" y="2976938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53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2026-02-03T12:12:47Z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