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67051"/>
            <a:ext cx="11665297" cy="53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412776"/>
            <a:ext cx="11439525" cy="4980409"/>
            <a:chOff x="376237" y="1412776"/>
            <a:chExt cx="11439525" cy="49804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196" y="1412776"/>
              <a:ext cx="691515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3068960"/>
              <a:ext cx="11439525" cy="3324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06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1652587"/>
            <a:ext cx="80962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19275"/>
            <a:ext cx="114585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340768"/>
            <a:ext cx="11439525" cy="5040560"/>
            <a:chOff x="376237" y="1124744"/>
            <a:chExt cx="11439525" cy="5040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1124744"/>
              <a:ext cx="11439525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546054"/>
              <a:ext cx="11382375" cy="1619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984432" y="297261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77574" y="3814447"/>
            <a:ext cx="115230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77574" y="4699818"/>
            <a:ext cx="115230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477574" y="5614218"/>
            <a:ext cx="115230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87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7138" y="1628800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7138" y="2528686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77138" y="3414058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7138" y="4328457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77138" y="5213829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75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2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7138" y="1585258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77138" y="2485144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7138" y="3385030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77138" y="4284915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77138" y="5170287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5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7138" y="1513250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7138" y="2413136"/>
            <a:ext cx="116235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0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66825"/>
            <a:ext cx="70485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916832"/>
            <a:ext cx="11506200" cy="36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91372" y="1887060"/>
            <a:ext cx="17046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194114" y="2801461"/>
            <a:ext cx="193433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210114" y="3744889"/>
            <a:ext cx="24305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70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2276872"/>
            <a:ext cx="11410950" cy="2543150"/>
            <a:chOff x="390525" y="1916832"/>
            <a:chExt cx="11410950" cy="2543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916832"/>
              <a:ext cx="11410950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717032"/>
              <a:ext cx="10029825" cy="742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151784" y="2190566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529156" y="3104966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415480" y="4004852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889"/>
            <a:ext cx="71342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975" y="1520839"/>
            <a:ext cx="9774684" cy="524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1643133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048328" y="2752500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032328" y="3826557"/>
            <a:ext cx="2960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426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33462"/>
            <a:ext cx="81629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873349"/>
            <a:ext cx="113919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6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95500"/>
            <a:ext cx="11191875" cy="266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27756" y="393305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210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514847"/>
            <a:ext cx="11535222" cy="4578449"/>
            <a:chOff x="419100" y="1609725"/>
            <a:chExt cx="11535222" cy="45784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609725"/>
              <a:ext cx="11353800" cy="3638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445224"/>
              <a:ext cx="10610850" cy="7429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334213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488488" y="525801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06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54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5508" y="224840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445508" y="409172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445508" y="593503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671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6934200" cy="143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844824"/>
            <a:ext cx="113347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914" y="2348880"/>
            <a:ext cx="11405798" cy="2508300"/>
            <a:chOff x="390914" y="2605087"/>
            <a:chExt cx="11405798" cy="2508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2605087"/>
              <a:ext cx="1140142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914" y="4437112"/>
              <a:ext cx="582930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936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29432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4813" y="1155416"/>
            <a:ext cx="9382374" cy="544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987742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703222"/>
            <a:ext cx="39904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641326" y="4574078"/>
            <a:ext cx="62072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4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3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3097534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641187" y="3097534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407473" y="5739134"/>
            <a:ext cx="169663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688288" y="5739134"/>
            <a:ext cx="89776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128449" y="5739134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33600"/>
            <a:ext cx="1144905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47680" y="2996606"/>
            <a:ext cx="169663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845738" y="2996606"/>
            <a:ext cx="169663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066423" y="2996606"/>
            <a:ext cx="157419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5908" y="3881977"/>
            <a:ext cx="17997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2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2026-02-04T06:28:05Z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